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63" r:id="rId5"/>
    <p:sldId id="967" r:id="rId6"/>
    <p:sldId id="275" r:id="rId7"/>
    <p:sldId id="842" r:id="rId8"/>
    <p:sldId id="315" r:id="rId9"/>
    <p:sldId id="316" r:id="rId10"/>
    <p:sldId id="317" r:id="rId11"/>
    <p:sldId id="276" r:id="rId12"/>
    <p:sldId id="318" r:id="rId13"/>
    <p:sldId id="279" r:id="rId14"/>
    <p:sldId id="319" r:id="rId15"/>
    <p:sldId id="826" r:id="rId16"/>
    <p:sldId id="827" r:id="rId17"/>
    <p:sldId id="277" r:id="rId18"/>
    <p:sldId id="339" r:id="rId19"/>
    <p:sldId id="907" r:id="rId20"/>
    <p:sldId id="843" r:id="rId21"/>
    <p:sldId id="849" r:id="rId22"/>
    <p:sldId id="851" r:id="rId23"/>
    <p:sldId id="850" r:id="rId24"/>
    <p:sldId id="290" r:id="rId25"/>
    <p:sldId id="883" r:id="rId26"/>
    <p:sldId id="882" r:id="rId27"/>
    <p:sldId id="884" r:id="rId28"/>
    <p:sldId id="885" r:id="rId29"/>
    <p:sldId id="887" r:id="rId30"/>
    <p:sldId id="828" r:id="rId31"/>
    <p:sldId id="861" r:id="rId32"/>
    <p:sldId id="862" r:id="rId33"/>
    <p:sldId id="965" r:id="rId34"/>
    <p:sldId id="271" r:id="rId35"/>
    <p:sldId id="966" r:id="rId36"/>
    <p:sldId id="845" r:id="rId37"/>
    <p:sldId id="847" r:id="rId38"/>
    <p:sldId id="968" r:id="rId39"/>
    <p:sldId id="84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76C0C-CBB3-43CD-8B53-6BD8262E19B2}" v="2" dt="2024-09-02T09:25:47.550"/>
    <p1510:client id="{FCC6B681-7FC8-4BD7-8D21-3DCE2B8760F2}" v="6" dt="2024-09-01T23:03:16.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ysius Gonzaga Pradnya Sidhawara S.T. M.Eng." userId="S::aloysius.gonzaga@uajy.ac.id::148ebb6d-a3ad-40dd-b151-f93b8cb89f27" providerId="AD" clId="Web-{F3009124-DC90-981B-CAD6-18C67C0655C1}"/>
    <pc:docChg chg="addSld modSld sldOrd">
      <pc:chgData name="Aloysius Gonzaga Pradnya Sidhawara S.T. M.Eng." userId="S::aloysius.gonzaga@uajy.ac.id::148ebb6d-a3ad-40dd-b151-f93b8cb89f27" providerId="AD" clId="Web-{F3009124-DC90-981B-CAD6-18C67C0655C1}" dt="2021-08-28T06:52:18.487" v="849" actId="20577"/>
      <pc:docMkLst>
        <pc:docMk/>
      </pc:docMkLst>
      <pc:sldChg chg="ord">
        <pc:chgData name="Aloysius Gonzaga Pradnya Sidhawara S.T. M.Eng." userId="S::aloysius.gonzaga@uajy.ac.id::148ebb6d-a3ad-40dd-b151-f93b8cb89f27" providerId="AD" clId="Web-{F3009124-DC90-981B-CAD6-18C67C0655C1}" dt="2021-08-28T04:19:58.513" v="4"/>
        <pc:sldMkLst>
          <pc:docMk/>
          <pc:sldMk cId="475729944" sldId="259"/>
        </pc:sldMkLst>
      </pc:sldChg>
      <pc:sldChg chg="modSp">
        <pc:chgData name="Aloysius Gonzaga Pradnya Sidhawara S.T. M.Eng." userId="S::aloysius.gonzaga@uajy.ac.id::148ebb6d-a3ad-40dd-b151-f93b8cb89f27" providerId="AD" clId="Web-{F3009124-DC90-981B-CAD6-18C67C0655C1}" dt="2021-08-28T04:19:46.716" v="3" actId="1076"/>
        <pc:sldMkLst>
          <pc:docMk/>
          <pc:sldMk cId="1175444552" sldId="263"/>
        </pc:sldMkLst>
        <pc:spChg chg="mod">
          <ac:chgData name="Aloysius Gonzaga Pradnya Sidhawara S.T. M.Eng." userId="S::aloysius.gonzaga@uajy.ac.id::148ebb6d-a3ad-40dd-b151-f93b8cb89f27" providerId="AD" clId="Web-{F3009124-DC90-981B-CAD6-18C67C0655C1}" dt="2021-08-28T04:19:39.419" v="2" actId="20577"/>
          <ac:spMkLst>
            <pc:docMk/>
            <pc:sldMk cId="1175444552" sldId="263"/>
            <ac:spMk id="4" creationId="{DFA0CACC-D8B2-431B-B665-71D0D12E299E}"/>
          </ac:spMkLst>
        </pc:spChg>
        <pc:spChg chg="mod">
          <ac:chgData name="Aloysius Gonzaga Pradnya Sidhawara S.T. M.Eng." userId="S::aloysius.gonzaga@uajy.ac.id::148ebb6d-a3ad-40dd-b151-f93b8cb89f27" providerId="AD" clId="Web-{F3009124-DC90-981B-CAD6-18C67C0655C1}" dt="2021-08-28T04:19:46.716" v="3" actId="1076"/>
          <ac:spMkLst>
            <pc:docMk/>
            <pc:sldMk cId="1175444552" sldId="263"/>
            <ac:spMk id="5" creationId="{64FB6852-A530-4C15-A799-37E7610ED564}"/>
          </ac:spMkLst>
        </pc:spChg>
      </pc:sldChg>
      <pc:sldChg chg="modSp">
        <pc:chgData name="Aloysius Gonzaga Pradnya Sidhawara S.T. M.Eng." userId="S::aloysius.gonzaga@uajy.ac.id::148ebb6d-a3ad-40dd-b151-f93b8cb89f27" providerId="AD" clId="Web-{F3009124-DC90-981B-CAD6-18C67C0655C1}" dt="2021-08-28T06:52:18.487" v="849" actId="20577"/>
        <pc:sldMkLst>
          <pc:docMk/>
          <pc:sldMk cId="2343521309" sldId="266"/>
        </pc:sldMkLst>
        <pc:spChg chg="mod">
          <ac:chgData name="Aloysius Gonzaga Pradnya Sidhawara S.T. M.Eng." userId="S::aloysius.gonzaga@uajy.ac.id::148ebb6d-a3ad-40dd-b151-f93b8cb89f27" providerId="AD" clId="Web-{F3009124-DC90-981B-CAD6-18C67C0655C1}" dt="2021-08-28T06:52:18.487" v="849" actId="20577"/>
          <ac:spMkLst>
            <pc:docMk/>
            <pc:sldMk cId="2343521309" sldId="266"/>
            <ac:spMk id="2" creationId="{452D34AC-B79D-437B-AABE-739931EE29FA}"/>
          </ac:spMkLst>
        </pc:spChg>
        <pc:graphicFrameChg chg="mod modGraphic">
          <ac:chgData name="Aloysius Gonzaga Pradnya Sidhawara S.T. M.Eng." userId="S::aloysius.gonzaga@uajy.ac.id::148ebb6d-a3ad-40dd-b151-f93b8cb89f27" providerId="AD" clId="Web-{F3009124-DC90-981B-CAD6-18C67C0655C1}" dt="2021-08-28T06:39:46.894" v="508"/>
          <ac:graphicFrameMkLst>
            <pc:docMk/>
            <pc:sldMk cId="2343521309" sldId="266"/>
            <ac:graphicFrameMk id="4" creationId="{B5BAE1D4-8AE3-4C69-AA86-DF00F9902D8B}"/>
          </ac:graphicFrameMkLst>
        </pc:graphicFrameChg>
      </pc:sldChg>
      <pc:sldChg chg="addSp delSp modSp add replId">
        <pc:chgData name="Aloysius Gonzaga Pradnya Sidhawara S.T. M.Eng." userId="S::aloysius.gonzaga@uajy.ac.id::148ebb6d-a3ad-40dd-b151-f93b8cb89f27" providerId="AD" clId="Web-{F3009124-DC90-981B-CAD6-18C67C0655C1}" dt="2021-08-28T06:42:07.631" v="632" actId="1076"/>
        <pc:sldMkLst>
          <pc:docMk/>
          <pc:sldMk cId="1840092439" sldId="267"/>
        </pc:sldMkLst>
        <pc:spChg chg="mod">
          <ac:chgData name="Aloysius Gonzaga Pradnya Sidhawara S.T. M.Eng." userId="S::aloysius.gonzaga@uajy.ac.id::148ebb6d-a3ad-40dd-b151-f93b8cb89f27" providerId="AD" clId="Web-{F3009124-DC90-981B-CAD6-18C67C0655C1}" dt="2021-08-28T06:27:38.770" v="95" actId="20577"/>
          <ac:spMkLst>
            <pc:docMk/>
            <pc:sldMk cId="1840092439" sldId="267"/>
            <ac:spMk id="2" creationId="{452D34AC-B79D-437B-AABE-739931EE29FA}"/>
          </ac:spMkLst>
        </pc:spChg>
        <pc:spChg chg="add del mod">
          <ac:chgData name="Aloysius Gonzaga Pradnya Sidhawara S.T. M.Eng." userId="S::aloysius.gonzaga@uajy.ac.id::148ebb6d-a3ad-40dd-b151-f93b8cb89f27" providerId="AD" clId="Web-{F3009124-DC90-981B-CAD6-18C67C0655C1}" dt="2021-08-28T06:38:26.252" v="395"/>
          <ac:spMkLst>
            <pc:docMk/>
            <pc:sldMk cId="1840092439" sldId="267"/>
            <ac:spMk id="5" creationId="{87395049-9FCE-43A3-BC40-4727EC91C853}"/>
          </ac:spMkLst>
        </pc:spChg>
        <pc:graphicFrameChg chg="add mod ord modGraphic">
          <ac:chgData name="Aloysius Gonzaga Pradnya Sidhawara S.T. M.Eng." userId="S::aloysius.gonzaga@uajy.ac.id::148ebb6d-a3ad-40dd-b151-f93b8cb89f27" providerId="AD" clId="Web-{F3009124-DC90-981B-CAD6-18C67C0655C1}" dt="2021-08-28T06:42:07.631" v="632" actId="1076"/>
          <ac:graphicFrameMkLst>
            <pc:docMk/>
            <pc:sldMk cId="1840092439" sldId="267"/>
            <ac:graphicFrameMk id="3" creationId="{777A2364-5A4E-4C7F-B84C-4C25F7D0FE14}"/>
          </ac:graphicFrameMkLst>
        </pc:graphicFrameChg>
        <pc:graphicFrameChg chg="del">
          <ac:chgData name="Aloysius Gonzaga Pradnya Sidhawara S.T. M.Eng." userId="S::aloysius.gonzaga@uajy.ac.id::148ebb6d-a3ad-40dd-b151-f93b8cb89f27" providerId="AD" clId="Web-{F3009124-DC90-981B-CAD6-18C67C0655C1}" dt="2021-08-28T04:23:39.237" v="86"/>
          <ac:graphicFrameMkLst>
            <pc:docMk/>
            <pc:sldMk cId="1840092439" sldId="267"/>
            <ac:graphicFrameMk id="4" creationId="{B5BAE1D4-8AE3-4C69-AA86-DF00F9902D8B}"/>
          </ac:graphicFrameMkLst>
        </pc:graphicFrameChg>
      </pc:sldChg>
      <pc:sldChg chg="addSp delSp modSp add replId">
        <pc:chgData name="Aloysius Gonzaga Pradnya Sidhawara S.T. M.Eng." userId="S::aloysius.gonzaga@uajy.ac.id::148ebb6d-a3ad-40dd-b151-f93b8cb89f27" providerId="AD" clId="Web-{F3009124-DC90-981B-CAD6-18C67C0655C1}" dt="2021-08-28T06:44:05.009" v="688" actId="20577"/>
        <pc:sldMkLst>
          <pc:docMk/>
          <pc:sldMk cId="3132036271" sldId="268"/>
        </pc:sldMkLst>
        <pc:spChg chg="mod">
          <ac:chgData name="Aloysius Gonzaga Pradnya Sidhawara S.T. M.Eng." userId="S::aloysius.gonzaga@uajy.ac.id::148ebb6d-a3ad-40dd-b151-f93b8cb89f27" providerId="AD" clId="Web-{F3009124-DC90-981B-CAD6-18C67C0655C1}" dt="2021-08-28T06:42:27.600" v="645" actId="20577"/>
          <ac:spMkLst>
            <pc:docMk/>
            <pc:sldMk cId="3132036271" sldId="268"/>
            <ac:spMk id="2" creationId="{452D34AC-B79D-437B-AABE-739931EE29FA}"/>
          </ac:spMkLst>
        </pc:spChg>
        <pc:spChg chg="add del mod">
          <ac:chgData name="Aloysius Gonzaga Pradnya Sidhawara S.T. M.Eng." userId="S::aloysius.gonzaga@uajy.ac.id::148ebb6d-a3ad-40dd-b151-f93b8cb89f27" providerId="AD" clId="Web-{F3009124-DC90-981B-CAD6-18C67C0655C1}" dt="2021-08-28T06:44:05.009" v="688" actId="20577"/>
          <ac:spMkLst>
            <pc:docMk/>
            <pc:sldMk cId="3132036271" sldId="268"/>
            <ac:spMk id="5" creationId="{B70F91F4-5B34-4148-9B87-0F8FADBB9168}"/>
          </ac:spMkLst>
        </pc:spChg>
        <pc:graphicFrameChg chg="del mod modGraphic">
          <ac:chgData name="Aloysius Gonzaga Pradnya Sidhawara S.T. M.Eng." userId="S::aloysius.gonzaga@uajy.ac.id::148ebb6d-a3ad-40dd-b151-f93b8cb89f27" providerId="AD" clId="Web-{F3009124-DC90-981B-CAD6-18C67C0655C1}" dt="2021-08-28T06:42:32.554" v="648"/>
          <ac:graphicFrameMkLst>
            <pc:docMk/>
            <pc:sldMk cId="3132036271" sldId="268"/>
            <ac:graphicFrameMk id="3" creationId="{777A2364-5A4E-4C7F-B84C-4C25F7D0FE14}"/>
          </ac:graphicFrameMkLst>
        </pc:graphicFrameChg>
        <pc:graphicFrameChg chg="add del mod ord modGraphic">
          <ac:chgData name="Aloysius Gonzaga Pradnya Sidhawara S.T. M.Eng." userId="S::aloysius.gonzaga@uajy.ac.id::148ebb6d-a3ad-40dd-b151-f93b8cb89f27" providerId="AD" clId="Web-{F3009124-DC90-981B-CAD6-18C67C0655C1}" dt="2021-08-28T06:42:45.695" v="650"/>
          <ac:graphicFrameMkLst>
            <pc:docMk/>
            <pc:sldMk cId="3132036271" sldId="268"/>
            <ac:graphicFrameMk id="6" creationId="{5514373B-3E9B-4EAD-8546-C59BF54E9C18}"/>
          </ac:graphicFrameMkLst>
        </pc:graphicFrameChg>
      </pc:sldChg>
      <pc:sldChg chg="modSp add replId">
        <pc:chgData name="Aloysius Gonzaga Pradnya Sidhawara S.T. M.Eng." userId="S::aloysius.gonzaga@uajy.ac.id::148ebb6d-a3ad-40dd-b151-f93b8cb89f27" providerId="AD" clId="Web-{F3009124-DC90-981B-CAD6-18C67C0655C1}" dt="2021-08-28T06:45:37.464" v="724" actId="20577"/>
        <pc:sldMkLst>
          <pc:docMk/>
          <pc:sldMk cId="1955752801" sldId="269"/>
        </pc:sldMkLst>
        <pc:spChg chg="mod">
          <ac:chgData name="Aloysius Gonzaga Pradnya Sidhawara S.T. M.Eng." userId="S::aloysius.gonzaga@uajy.ac.id::148ebb6d-a3ad-40dd-b151-f93b8cb89f27" providerId="AD" clId="Web-{F3009124-DC90-981B-CAD6-18C67C0655C1}" dt="2021-08-28T06:45:37.464" v="724" actId="20577"/>
          <ac:spMkLst>
            <pc:docMk/>
            <pc:sldMk cId="1955752801" sldId="269"/>
            <ac:spMk id="5" creationId="{B70F91F4-5B34-4148-9B87-0F8FADBB9168}"/>
          </ac:spMkLst>
        </pc:spChg>
      </pc:sldChg>
      <pc:sldChg chg="modSp add replId">
        <pc:chgData name="Aloysius Gonzaga Pradnya Sidhawara S.T. M.Eng." userId="S::aloysius.gonzaga@uajy.ac.id::148ebb6d-a3ad-40dd-b151-f93b8cb89f27" providerId="AD" clId="Web-{F3009124-DC90-981B-CAD6-18C67C0655C1}" dt="2021-08-28T06:48:09.998" v="758" actId="20577"/>
        <pc:sldMkLst>
          <pc:docMk/>
          <pc:sldMk cId="954031689" sldId="270"/>
        </pc:sldMkLst>
        <pc:spChg chg="mod">
          <ac:chgData name="Aloysius Gonzaga Pradnya Sidhawara S.T. M.Eng." userId="S::aloysius.gonzaga@uajy.ac.id::148ebb6d-a3ad-40dd-b151-f93b8cb89f27" providerId="AD" clId="Web-{F3009124-DC90-981B-CAD6-18C67C0655C1}" dt="2021-08-28T06:48:09.998" v="758" actId="20577"/>
          <ac:spMkLst>
            <pc:docMk/>
            <pc:sldMk cId="954031689" sldId="270"/>
            <ac:spMk id="5" creationId="{B70F91F4-5B34-4148-9B87-0F8FADBB9168}"/>
          </ac:spMkLst>
        </pc:spChg>
      </pc:sldChg>
      <pc:sldChg chg="modSp add replId">
        <pc:chgData name="Aloysius Gonzaga Pradnya Sidhawara S.T. M.Eng." userId="S::aloysius.gonzaga@uajy.ac.id::148ebb6d-a3ad-40dd-b151-f93b8cb89f27" providerId="AD" clId="Web-{F3009124-DC90-981B-CAD6-18C67C0655C1}" dt="2021-08-28T06:49:07.593" v="777" actId="20577"/>
        <pc:sldMkLst>
          <pc:docMk/>
          <pc:sldMk cId="54191545" sldId="271"/>
        </pc:sldMkLst>
        <pc:spChg chg="mod">
          <ac:chgData name="Aloysius Gonzaga Pradnya Sidhawara S.T. M.Eng." userId="S::aloysius.gonzaga@uajy.ac.id::148ebb6d-a3ad-40dd-b151-f93b8cb89f27" providerId="AD" clId="Web-{F3009124-DC90-981B-CAD6-18C67C0655C1}" dt="2021-08-28T06:48:48.311" v="768" actId="20577"/>
          <ac:spMkLst>
            <pc:docMk/>
            <pc:sldMk cId="54191545" sldId="271"/>
            <ac:spMk id="2" creationId="{452D34AC-B79D-437B-AABE-739931EE29FA}"/>
          </ac:spMkLst>
        </pc:spChg>
        <pc:spChg chg="mod">
          <ac:chgData name="Aloysius Gonzaga Pradnya Sidhawara S.T. M.Eng." userId="S::aloysius.gonzaga@uajy.ac.id::148ebb6d-a3ad-40dd-b151-f93b8cb89f27" providerId="AD" clId="Web-{F3009124-DC90-981B-CAD6-18C67C0655C1}" dt="2021-08-28T06:49:07.593" v="777" actId="20577"/>
          <ac:spMkLst>
            <pc:docMk/>
            <pc:sldMk cId="54191545" sldId="271"/>
            <ac:spMk id="5" creationId="{B70F91F4-5B34-4148-9B87-0F8FADBB9168}"/>
          </ac:spMkLst>
        </pc:spChg>
      </pc:sldChg>
      <pc:sldChg chg="modSp add replId">
        <pc:chgData name="Aloysius Gonzaga Pradnya Sidhawara S.T. M.Eng." userId="S::aloysius.gonzaga@uajy.ac.id::148ebb6d-a3ad-40dd-b151-f93b8cb89f27" providerId="AD" clId="Web-{F3009124-DC90-981B-CAD6-18C67C0655C1}" dt="2021-08-28T06:50:43.329" v="836" actId="20577"/>
        <pc:sldMkLst>
          <pc:docMk/>
          <pc:sldMk cId="1744700056" sldId="272"/>
        </pc:sldMkLst>
        <pc:spChg chg="mod">
          <ac:chgData name="Aloysius Gonzaga Pradnya Sidhawara S.T. M.Eng." userId="S::aloysius.gonzaga@uajy.ac.id::148ebb6d-a3ad-40dd-b151-f93b8cb89f27" providerId="AD" clId="Web-{F3009124-DC90-981B-CAD6-18C67C0655C1}" dt="2021-08-28T06:49:41.125" v="793" actId="20577"/>
          <ac:spMkLst>
            <pc:docMk/>
            <pc:sldMk cId="1744700056" sldId="272"/>
            <ac:spMk id="2" creationId="{452D34AC-B79D-437B-AABE-739931EE29FA}"/>
          </ac:spMkLst>
        </pc:spChg>
        <pc:spChg chg="mod">
          <ac:chgData name="Aloysius Gonzaga Pradnya Sidhawara S.T. M.Eng." userId="S::aloysius.gonzaga@uajy.ac.id::148ebb6d-a3ad-40dd-b151-f93b8cb89f27" providerId="AD" clId="Web-{F3009124-DC90-981B-CAD6-18C67C0655C1}" dt="2021-08-28T06:50:43.329" v="836" actId="20577"/>
          <ac:spMkLst>
            <pc:docMk/>
            <pc:sldMk cId="1744700056" sldId="272"/>
            <ac:spMk id="5" creationId="{B70F91F4-5B34-4148-9B87-0F8FADBB9168}"/>
          </ac:spMkLst>
        </pc:spChg>
      </pc:sldChg>
    </pc:docChg>
  </pc:docChgLst>
  <pc:docChgLst>
    <pc:chgData clId="Web-{5FA77350-6C27-72ED-AB26-677460E02FDF}"/>
    <pc:docChg chg="modSld">
      <pc:chgData name="" userId="" providerId="" clId="Web-{5FA77350-6C27-72ED-AB26-677460E02FDF}" dt="2023-09-03T06:11:56.666" v="3" actId="20577"/>
      <pc:docMkLst>
        <pc:docMk/>
      </pc:docMkLst>
      <pc:sldChg chg="modSp">
        <pc:chgData name="" userId="" providerId="" clId="Web-{5FA77350-6C27-72ED-AB26-677460E02FDF}" dt="2023-09-03T06:11:56.666" v="3" actId="20577"/>
        <pc:sldMkLst>
          <pc:docMk/>
          <pc:sldMk cId="187087045" sldId="260"/>
        </pc:sldMkLst>
        <pc:spChg chg="mod">
          <ac:chgData name="" userId="" providerId="" clId="Web-{5FA77350-6C27-72ED-AB26-677460E02FDF}" dt="2023-09-03T06:11:56.666" v="3" actId="20577"/>
          <ac:spMkLst>
            <pc:docMk/>
            <pc:sldMk cId="187087045" sldId="260"/>
            <ac:spMk id="3" creationId="{A4F0CD9F-51FA-47B7-AE4B-77C864927A38}"/>
          </ac:spMkLst>
        </pc:spChg>
      </pc:sldChg>
    </pc:docChg>
  </pc:docChgLst>
  <pc:docChgLst>
    <pc:chgData name="Aloysius Gonzaga Pradnya Sidhawara S.T. M.Eng." userId="148ebb6d-a3ad-40dd-b151-f93b8cb89f27" providerId="ADAL" clId="{C699E80F-B671-4C63-80EC-6C6A9F4F6B00}"/>
    <pc:docChg chg="modSld">
      <pc:chgData name="Aloysius Gonzaga Pradnya Sidhawara S.T. M.Eng." userId="148ebb6d-a3ad-40dd-b151-f93b8cb89f27" providerId="ADAL" clId="{C699E80F-B671-4C63-80EC-6C6A9F4F6B00}" dt="2023-08-30T08:59:50.039" v="1" actId="20577"/>
      <pc:docMkLst>
        <pc:docMk/>
      </pc:docMkLst>
      <pc:sldChg chg="modSp mod">
        <pc:chgData name="Aloysius Gonzaga Pradnya Sidhawara S.T. M.Eng." userId="148ebb6d-a3ad-40dd-b151-f93b8cb89f27" providerId="ADAL" clId="{C699E80F-B671-4C63-80EC-6C6A9F4F6B00}" dt="2023-08-30T08:59:50.039" v="1" actId="20577"/>
        <pc:sldMkLst>
          <pc:docMk/>
          <pc:sldMk cId="1436562025" sldId="311"/>
        </pc:sldMkLst>
        <pc:spChg chg="mod">
          <ac:chgData name="Aloysius Gonzaga Pradnya Sidhawara S.T. M.Eng." userId="148ebb6d-a3ad-40dd-b151-f93b8cb89f27" providerId="ADAL" clId="{C699E80F-B671-4C63-80EC-6C6A9F4F6B00}" dt="2023-08-30T08:59:50.039" v="1" actId="20577"/>
          <ac:spMkLst>
            <pc:docMk/>
            <pc:sldMk cId="1436562025" sldId="311"/>
            <ac:spMk id="3" creationId="{B4BE9520-F949-43B8-B6E5-86BB7D8A3343}"/>
          </ac:spMkLst>
        </pc:spChg>
      </pc:sldChg>
      <pc:sldChg chg="modSp mod">
        <pc:chgData name="Aloysius Gonzaga Pradnya Sidhawara S.T. M.Eng." userId="148ebb6d-a3ad-40dd-b151-f93b8cb89f27" providerId="ADAL" clId="{C699E80F-B671-4C63-80EC-6C6A9F4F6B00}" dt="2023-08-30T06:49:12.182" v="0" actId="115"/>
        <pc:sldMkLst>
          <pc:docMk/>
          <pc:sldMk cId="3593870117" sldId="834"/>
        </pc:sldMkLst>
        <pc:spChg chg="mod">
          <ac:chgData name="Aloysius Gonzaga Pradnya Sidhawara S.T. M.Eng." userId="148ebb6d-a3ad-40dd-b151-f93b8cb89f27" providerId="ADAL" clId="{C699E80F-B671-4C63-80EC-6C6A9F4F6B00}" dt="2023-08-30T06:49:12.182" v="0" actId="115"/>
          <ac:spMkLst>
            <pc:docMk/>
            <pc:sldMk cId="3593870117" sldId="834"/>
            <ac:spMk id="3" creationId="{0A3EC53E-95B0-2050-C8CE-D0E0A9E75FAA}"/>
          </ac:spMkLst>
        </pc:spChg>
      </pc:sldChg>
    </pc:docChg>
  </pc:docChgLst>
  <pc:docChgLst>
    <pc:chgData name="Aloysius Gonzaga Pradnya S., S.T., M.Eng." userId="148ebb6d-a3ad-40dd-b151-f93b8cb89f27" providerId="ADAL" clId="{FCC6B681-7FC8-4BD7-8D21-3DCE2B8760F2}"/>
    <pc:docChg chg="undo custSel addSld delSld modSld sldOrd">
      <pc:chgData name="Aloysius Gonzaga Pradnya S., S.T., M.Eng." userId="148ebb6d-a3ad-40dd-b151-f93b8cb89f27" providerId="ADAL" clId="{FCC6B681-7FC8-4BD7-8D21-3DCE2B8760F2}" dt="2024-09-03T08:34:43.253" v="941" actId="20577"/>
      <pc:docMkLst>
        <pc:docMk/>
      </pc:docMkLst>
      <pc:sldChg chg="modSp del mod">
        <pc:chgData name="Aloysius Gonzaga Pradnya S., S.T., M.Eng." userId="148ebb6d-a3ad-40dd-b151-f93b8cb89f27" providerId="ADAL" clId="{FCC6B681-7FC8-4BD7-8D21-3DCE2B8760F2}" dt="2024-09-01T22:57:56.482" v="670" actId="47"/>
        <pc:sldMkLst>
          <pc:docMk/>
          <pc:sldMk cId="1530229651" sldId="258"/>
        </pc:sldMkLst>
        <pc:spChg chg="mod">
          <ac:chgData name="Aloysius Gonzaga Pradnya S., S.T., M.Eng." userId="148ebb6d-a3ad-40dd-b151-f93b8cb89f27" providerId="ADAL" clId="{FCC6B681-7FC8-4BD7-8D21-3DCE2B8760F2}" dt="2024-08-28T05:49:19.516" v="34" actId="20577"/>
          <ac:spMkLst>
            <pc:docMk/>
            <pc:sldMk cId="1530229651" sldId="258"/>
            <ac:spMk id="3" creationId="{9703ABBA-A391-4EA3-A140-7F691D8A8575}"/>
          </ac:spMkLst>
        </pc:spChg>
      </pc:sldChg>
      <pc:sldChg chg="modSp del mod">
        <pc:chgData name="Aloysius Gonzaga Pradnya S., S.T., M.Eng." userId="148ebb6d-a3ad-40dd-b151-f93b8cb89f27" providerId="ADAL" clId="{FCC6B681-7FC8-4BD7-8D21-3DCE2B8760F2}" dt="2024-09-01T22:57:56.482" v="670" actId="47"/>
        <pc:sldMkLst>
          <pc:docMk/>
          <pc:sldMk cId="187087045" sldId="260"/>
        </pc:sldMkLst>
        <pc:spChg chg="mod">
          <ac:chgData name="Aloysius Gonzaga Pradnya S., S.T., M.Eng." userId="148ebb6d-a3ad-40dd-b151-f93b8cb89f27" providerId="ADAL" clId="{FCC6B681-7FC8-4BD7-8D21-3DCE2B8760F2}" dt="2024-08-28T05:49:34.304" v="40" actId="20577"/>
          <ac:spMkLst>
            <pc:docMk/>
            <pc:sldMk cId="187087045" sldId="260"/>
            <ac:spMk id="3" creationId="{A4F0CD9F-51FA-47B7-AE4B-77C864927A38}"/>
          </ac:spMkLst>
        </pc:spChg>
      </pc:sldChg>
      <pc:sldChg chg="modSp mod">
        <pc:chgData name="Aloysius Gonzaga Pradnya S., S.T., M.Eng." userId="148ebb6d-a3ad-40dd-b151-f93b8cb89f27" providerId="ADAL" clId="{FCC6B681-7FC8-4BD7-8D21-3DCE2B8760F2}" dt="2024-09-03T08:33:08.214" v="907" actId="20577"/>
        <pc:sldMkLst>
          <pc:docMk/>
          <pc:sldMk cId="1175444552" sldId="263"/>
        </pc:sldMkLst>
        <pc:spChg chg="mod">
          <ac:chgData name="Aloysius Gonzaga Pradnya S., S.T., M.Eng." userId="148ebb6d-a3ad-40dd-b151-f93b8cb89f27" providerId="ADAL" clId="{FCC6B681-7FC8-4BD7-8D21-3DCE2B8760F2}" dt="2024-09-03T08:33:08.214" v="907" actId="20577"/>
          <ac:spMkLst>
            <pc:docMk/>
            <pc:sldMk cId="1175444552" sldId="263"/>
            <ac:spMk id="4" creationId="{DFA0CACC-D8B2-431B-B665-71D0D12E299E}"/>
          </ac:spMkLst>
        </pc:spChg>
        <pc:spChg chg="mod">
          <ac:chgData name="Aloysius Gonzaga Pradnya S., S.T., M.Eng." userId="148ebb6d-a3ad-40dd-b151-f93b8cb89f27" providerId="ADAL" clId="{FCC6B681-7FC8-4BD7-8D21-3DCE2B8760F2}" dt="2024-08-28T05:48:20.483" v="6" actId="20577"/>
          <ac:spMkLst>
            <pc:docMk/>
            <pc:sldMk cId="1175444552" sldId="263"/>
            <ac:spMk id="5" creationId="{64FB6852-A530-4C15-A799-37E7610ED564}"/>
          </ac:spMkLst>
        </pc:spChg>
      </pc:sldChg>
      <pc:sldChg chg="del">
        <pc:chgData name="Aloysius Gonzaga Pradnya S., S.T., M.Eng." userId="148ebb6d-a3ad-40dd-b151-f93b8cb89f27" providerId="ADAL" clId="{FCC6B681-7FC8-4BD7-8D21-3DCE2B8760F2}" dt="2024-09-01T22:57:56.482" v="670" actId="47"/>
        <pc:sldMkLst>
          <pc:docMk/>
          <pc:sldMk cId="529653922" sldId="264"/>
        </pc:sldMkLst>
      </pc:sldChg>
      <pc:sldChg chg="modSp del mod">
        <pc:chgData name="Aloysius Gonzaga Pradnya S., S.T., M.Eng." userId="148ebb6d-a3ad-40dd-b151-f93b8cb89f27" providerId="ADAL" clId="{FCC6B681-7FC8-4BD7-8D21-3DCE2B8760F2}" dt="2024-09-01T22:57:56.482" v="670" actId="47"/>
        <pc:sldMkLst>
          <pc:docMk/>
          <pc:sldMk cId="1450662592" sldId="265"/>
        </pc:sldMkLst>
        <pc:spChg chg="mod">
          <ac:chgData name="Aloysius Gonzaga Pradnya S., S.T., M.Eng." userId="148ebb6d-a3ad-40dd-b151-f93b8cb89f27" providerId="ADAL" clId="{FCC6B681-7FC8-4BD7-8D21-3DCE2B8760F2}" dt="2024-08-28T05:50:54.839" v="45"/>
          <ac:spMkLst>
            <pc:docMk/>
            <pc:sldMk cId="1450662592" sldId="265"/>
            <ac:spMk id="3" creationId="{A4F0CD9F-51FA-47B7-AE4B-77C864927A38}"/>
          </ac:spMkLst>
        </pc:spChg>
      </pc:sldChg>
      <pc:sldChg chg="addSp delSp modSp del mod">
        <pc:chgData name="Aloysius Gonzaga Pradnya S., S.T., M.Eng." userId="148ebb6d-a3ad-40dd-b151-f93b8cb89f27" providerId="ADAL" clId="{FCC6B681-7FC8-4BD7-8D21-3DCE2B8760F2}" dt="2024-09-01T22:57:56.482" v="670" actId="47"/>
        <pc:sldMkLst>
          <pc:docMk/>
          <pc:sldMk cId="1840092439" sldId="267"/>
        </pc:sldMkLst>
        <pc:spChg chg="add del mod">
          <ac:chgData name="Aloysius Gonzaga Pradnya S., S.T., M.Eng." userId="148ebb6d-a3ad-40dd-b151-f93b8cb89f27" providerId="ADAL" clId="{FCC6B681-7FC8-4BD7-8D21-3DCE2B8760F2}" dt="2024-08-28T05:58:22.600" v="472"/>
          <ac:spMkLst>
            <pc:docMk/>
            <pc:sldMk cId="1840092439" sldId="267"/>
            <ac:spMk id="5" creationId="{66DAEFF9-2F77-E9A6-2FEA-0C3F1B96C863}"/>
          </ac:spMkLst>
        </pc:spChg>
        <pc:spChg chg="add">
          <ac:chgData name="Aloysius Gonzaga Pradnya S., S.T., M.Eng." userId="148ebb6d-a3ad-40dd-b151-f93b8cb89f27" providerId="ADAL" clId="{FCC6B681-7FC8-4BD7-8D21-3DCE2B8760F2}" dt="2024-08-28T05:58:22.600" v="472"/>
          <ac:spMkLst>
            <pc:docMk/>
            <pc:sldMk cId="1840092439" sldId="267"/>
            <ac:spMk id="7" creationId="{A5AB998A-6DDA-5609-61A7-8DAE945105F2}"/>
          </ac:spMkLst>
        </pc:spChg>
        <pc:graphicFrameChg chg="del">
          <ac:chgData name="Aloysius Gonzaga Pradnya S., S.T., M.Eng." userId="148ebb6d-a3ad-40dd-b151-f93b8cb89f27" providerId="ADAL" clId="{FCC6B681-7FC8-4BD7-8D21-3DCE2B8760F2}" dt="2024-08-28T05:58:17.206" v="471" actId="478"/>
          <ac:graphicFrameMkLst>
            <pc:docMk/>
            <pc:sldMk cId="1840092439" sldId="267"/>
            <ac:graphicFrameMk id="3" creationId="{777A2364-5A4E-4C7F-B84C-4C25F7D0FE14}"/>
          </ac:graphicFrameMkLst>
        </pc:graphicFrameChg>
        <pc:graphicFrameChg chg="add mod modGraphic">
          <ac:chgData name="Aloysius Gonzaga Pradnya S., S.T., M.Eng." userId="148ebb6d-a3ad-40dd-b151-f93b8cb89f27" providerId="ADAL" clId="{FCC6B681-7FC8-4BD7-8D21-3DCE2B8760F2}" dt="2024-08-28T05:59:50.868" v="515" actId="113"/>
          <ac:graphicFrameMkLst>
            <pc:docMk/>
            <pc:sldMk cId="1840092439" sldId="267"/>
            <ac:graphicFrameMk id="6" creationId="{F89556FF-9E87-1998-E4C4-E33708321B4F}"/>
          </ac:graphicFrameMkLst>
        </pc:graphicFrameChg>
      </pc:sldChg>
      <pc:sldChg chg="del">
        <pc:chgData name="Aloysius Gonzaga Pradnya S., S.T., M.Eng." userId="148ebb6d-a3ad-40dd-b151-f93b8cb89f27" providerId="ADAL" clId="{FCC6B681-7FC8-4BD7-8D21-3DCE2B8760F2}" dt="2024-09-01T22:57:56.482" v="670" actId="47"/>
        <pc:sldMkLst>
          <pc:docMk/>
          <pc:sldMk cId="3132036271" sldId="268"/>
        </pc:sldMkLst>
      </pc:sldChg>
      <pc:sldChg chg="del">
        <pc:chgData name="Aloysius Gonzaga Pradnya S., S.T., M.Eng." userId="148ebb6d-a3ad-40dd-b151-f93b8cb89f27" providerId="ADAL" clId="{FCC6B681-7FC8-4BD7-8D21-3DCE2B8760F2}" dt="2024-09-01T22:57:56.482" v="670" actId="47"/>
        <pc:sldMkLst>
          <pc:docMk/>
          <pc:sldMk cId="1955752801" sldId="269"/>
        </pc:sldMkLst>
      </pc:sldChg>
      <pc:sldChg chg="add">
        <pc:chgData name="Aloysius Gonzaga Pradnya S., S.T., M.Eng." userId="148ebb6d-a3ad-40dd-b151-f93b8cb89f27" providerId="ADAL" clId="{FCC6B681-7FC8-4BD7-8D21-3DCE2B8760F2}" dt="2024-08-28T06:09:32.643" v="669"/>
        <pc:sldMkLst>
          <pc:docMk/>
          <pc:sldMk cId="54191545" sldId="271"/>
        </pc:sldMkLst>
      </pc:sldChg>
      <pc:sldChg chg="modSp mod">
        <pc:chgData name="Aloysius Gonzaga Pradnya S., S.T., M.Eng." userId="148ebb6d-a3ad-40dd-b151-f93b8cb89f27" providerId="ADAL" clId="{FCC6B681-7FC8-4BD7-8D21-3DCE2B8760F2}" dt="2024-09-01T22:58:25.751" v="671" actId="20577"/>
        <pc:sldMkLst>
          <pc:docMk/>
          <pc:sldMk cId="536234481" sldId="277"/>
        </pc:sldMkLst>
        <pc:spChg chg="mod">
          <ac:chgData name="Aloysius Gonzaga Pradnya S., S.T., M.Eng." userId="148ebb6d-a3ad-40dd-b151-f93b8cb89f27" providerId="ADAL" clId="{FCC6B681-7FC8-4BD7-8D21-3DCE2B8760F2}" dt="2024-09-01T22:58:25.751" v="671" actId="20577"/>
          <ac:spMkLst>
            <pc:docMk/>
            <pc:sldMk cId="536234481" sldId="277"/>
            <ac:spMk id="3" creationId="{B4BE9520-F949-43B8-B6E5-86BB7D8A3343}"/>
          </ac:spMkLst>
        </pc:spChg>
      </pc:sldChg>
      <pc:sldChg chg="del">
        <pc:chgData name="Aloysius Gonzaga Pradnya S., S.T., M.Eng." userId="148ebb6d-a3ad-40dd-b151-f93b8cb89f27" providerId="ADAL" clId="{FCC6B681-7FC8-4BD7-8D21-3DCE2B8760F2}" dt="2024-08-28T06:03:21.133" v="667" actId="47"/>
        <pc:sldMkLst>
          <pc:docMk/>
          <pc:sldMk cId="2280193704" sldId="278"/>
        </pc:sldMkLst>
      </pc:sldChg>
      <pc:sldChg chg="del">
        <pc:chgData name="Aloysius Gonzaga Pradnya S., S.T., M.Eng." userId="148ebb6d-a3ad-40dd-b151-f93b8cb89f27" providerId="ADAL" clId="{FCC6B681-7FC8-4BD7-8D21-3DCE2B8760F2}" dt="2024-09-01T23:05:22.849" v="882" actId="47"/>
        <pc:sldMkLst>
          <pc:docMk/>
          <pc:sldMk cId="3426588658" sldId="288"/>
        </pc:sldMkLst>
      </pc:sldChg>
      <pc:sldChg chg="del">
        <pc:chgData name="Aloysius Gonzaga Pradnya S., S.T., M.Eng." userId="148ebb6d-a3ad-40dd-b151-f93b8cb89f27" providerId="ADAL" clId="{FCC6B681-7FC8-4BD7-8D21-3DCE2B8760F2}" dt="2024-09-01T23:05:25.798" v="883" actId="47"/>
        <pc:sldMkLst>
          <pc:docMk/>
          <pc:sldMk cId="3228997415" sldId="289"/>
        </pc:sldMkLst>
      </pc:sldChg>
      <pc:sldChg chg="add ord">
        <pc:chgData name="Aloysius Gonzaga Pradnya S., S.T., M.Eng." userId="148ebb6d-a3ad-40dd-b151-f93b8cb89f27" providerId="ADAL" clId="{FCC6B681-7FC8-4BD7-8D21-3DCE2B8760F2}" dt="2024-09-01T23:06:06.922" v="905"/>
        <pc:sldMkLst>
          <pc:docMk/>
          <pc:sldMk cId="309320747" sldId="339"/>
        </pc:sldMkLst>
      </pc:sldChg>
      <pc:sldChg chg="add">
        <pc:chgData name="Aloysius Gonzaga Pradnya S., S.T., M.Eng." userId="148ebb6d-a3ad-40dd-b151-f93b8cb89f27" providerId="ADAL" clId="{FCC6B681-7FC8-4BD7-8D21-3DCE2B8760F2}" dt="2024-08-28T06:09:32.643" v="669"/>
        <pc:sldMkLst>
          <pc:docMk/>
          <pc:sldMk cId="1273470412" sldId="828"/>
        </pc:sldMkLst>
      </pc:sldChg>
      <pc:sldChg chg="modSp del mod">
        <pc:chgData name="Aloysius Gonzaga Pradnya S., S.T., M.Eng." userId="148ebb6d-a3ad-40dd-b151-f93b8cb89f27" providerId="ADAL" clId="{FCC6B681-7FC8-4BD7-8D21-3DCE2B8760F2}" dt="2024-09-01T22:57:56.482" v="670" actId="47"/>
        <pc:sldMkLst>
          <pc:docMk/>
          <pc:sldMk cId="2433911027" sldId="831"/>
        </pc:sldMkLst>
        <pc:spChg chg="mod">
          <ac:chgData name="Aloysius Gonzaga Pradnya S., S.T., M.Eng." userId="148ebb6d-a3ad-40dd-b151-f93b8cb89f27" providerId="ADAL" clId="{FCC6B681-7FC8-4BD7-8D21-3DCE2B8760F2}" dt="2024-08-28T05:55:16.018" v="310" actId="20577"/>
          <ac:spMkLst>
            <pc:docMk/>
            <pc:sldMk cId="2433911027" sldId="831"/>
            <ac:spMk id="3" creationId="{B248E873-E118-304D-B446-D2BCC9B0FB0E}"/>
          </ac:spMkLst>
        </pc:spChg>
      </pc:sldChg>
      <pc:sldChg chg="del">
        <pc:chgData name="Aloysius Gonzaga Pradnya S., S.T., M.Eng." userId="148ebb6d-a3ad-40dd-b151-f93b8cb89f27" providerId="ADAL" clId="{FCC6B681-7FC8-4BD7-8D21-3DCE2B8760F2}" dt="2024-09-01T22:57:56.482" v="670" actId="47"/>
        <pc:sldMkLst>
          <pc:docMk/>
          <pc:sldMk cId="3593870117" sldId="834"/>
        </pc:sldMkLst>
      </pc:sldChg>
      <pc:sldChg chg="modSp del mod">
        <pc:chgData name="Aloysius Gonzaga Pradnya S., S.T., M.Eng." userId="148ebb6d-a3ad-40dd-b151-f93b8cb89f27" providerId="ADAL" clId="{FCC6B681-7FC8-4BD7-8D21-3DCE2B8760F2}" dt="2024-09-01T22:57:56.482" v="670" actId="47"/>
        <pc:sldMkLst>
          <pc:docMk/>
          <pc:sldMk cId="3290876601" sldId="836"/>
        </pc:sldMkLst>
        <pc:graphicFrameChg chg="mod modGraphic">
          <ac:chgData name="Aloysius Gonzaga Pradnya S., S.T., M.Eng." userId="148ebb6d-a3ad-40dd-b151-f93b8cb89f27" providerId="ADAL" clId="{FCC6B681-7FC8-4BD7-8D21-3DCE2B8760F2}" dt="2024-08-28T05:54:56.759" v="255" actId="20577"/>
          <ac:graphicFrameMkLst>
            <pc:docMk/>
            <pc:sldMk cId="3290876601" sldId="836"/>
            <ac:graphicFrameMk id="4" creationId="{B5BAE1D4-8AE3-4C69-AA86-DF00F9902D8B}"/>
          </ac:graphicFrameMkLst>
        </pc:graphicFrameChg>
      </pc:sldChg>
      <pc:sldChg chg="del">
        <pc:chgData name="Aloysius Gonzaga Pradnya S., S.T., M.Eng." userId="148ebb6d-a3ad-40dd-b151-f93b8cb89f27" providerId="ADAL" clId="{FCC6B681-7FC8-4BD7-8D21-3DCE2B8760F2}" dt="2024-09-01T22:57:56.482" v="670" actId="47"/>
        <pc:sldMkLst>
          <pc:docMk/>
          <pc:sldMk cId="369729715" sldId="838"/>
        </pc:sldMkLst>
      </pc:sldChg>
      <pc:sldChg chg="modSp del mod">
        <pc:chgData name="Aloysius Gonzaga Pradnya S., S.T., M.Eng." userId="148ebb6d-a3ad-40dd-b151-f93b8cb89f27" providerId="ADAL" clId="{FCC6B681-7FC8-4BD7-8D21-3DCE2B8760F2}" dt="2024-09-01T22:57:56.482" v="670" actId="47"/>
        <pc:sldMkLst>
          <pc:docMk/>
          <pc:sldMk cId="1147638554" sldId="840"/>
        </pc:sldMkLst>
        <pc:spChg chg="mod">
          <ac:chgData name="Aloysius Gonzaga Pradnya S., S.T., M.Eng." userId="148ebb6d-a3ad-40dd-b151-f93b8cb89f27" providerId="ADAL" clId="{FCC6B681-7FC8-4BD7-8D21-3DCE2B8760F2}" dt="2024-08-28T05:57:55.905" v="470" actId="20577"/>
          <ac:spMkLst>
            <pc:docMk/>
            <pc:sldMk cId="1147638554" sldId="840"/>
            <ac:spMk id="3" creationId="{13182B58-79F3-A842-A9F0-55B26AA63FEE}"/>
          </ac:spMkLst>
        </pc:spChg>
      </pc:sldChg>
      <pc:sldChg chg="del">
        <pc:chgData name="Aloysius Gonzaga Pradnya S., S.T., M.Eng." userId="148ebb6d-a3ad-40dd-b151-f93b8cb89f27" providerId="ADAL" clId="{FCC6B681-7FC8-4BD7-8D21-3DCE2B8760F2}" dt="2024-08-28T06:08:12.327" v="668" actId="2696"/>
        <pc:sldMkLst>
          <pc:docMk/>
          <pc:sldMk cId="423331322" sldId="848"/>
        </pc:sldMkLst>
      </pc:sldChg>
      <pc:sldChg chg="del">
        <pc:chgData name="Aloysius Gonzaga Pradnya S., S.T., M.Eng." userId="148ebb6d-a3ad-40dd-b151-f93b8cb89f27" providerId="ADAL" clId="{FCC6B681-7FC8-4BD7-8D21-3DCE2B8760F2}" dt="2024-08-28T06:08:12.327" v="668" actId="2696"/>
        <pc:sldMkLst>
          <pc:docMk/>
          <pc:sldMk cId="2733800522" sldId="852"/>
        </pc:sldMkLst>
      </pc:sldChg>
      <pc:sldChg chg="del">
        <pc:chgData name="Aloysius Gonzaga Pradnya S., S.T., M.Eng." userId="148ebb6d-a3ad-40dd-b151-f93b8cb89f27" providerId="ADAL" clId="{FCC6B681-7FC8-4BD7-8D21-3DCE2B8760F2}" dt="2024-08-28T06:08:12.327" v="668" actId="2696"/>
        <pc:sldMkLst>
          <pc:docMk/>
          <pc:sldMk cId="3761401714" sldId="853"/>
        </pc:sldMkLst>
      </pc:sldChg>
      <pc:sldChg chg="del">
        <pc:chgData name="Aloysius Gonzaga Pradnya S., S.T., M.Eng." userId="148ebb6d-a3ad-40dd-b151-f93b8cb89f27" providerId="ADAL" clId="{FCC6B681-7FC8-4BD7-8D21-3DCE2B8760F2}" dt="2024-08-28T06:08:12.327" v="668" actId="2696"/>
        <pc:sldMkLst>
          <pc:docMk/>
          <pc:sldMk cId="2406805524" sldId="854"/>
        </pc:sldMkLst>
      </pc:sldChg>
      <pc:sldChg chg="del">
        <pc:chgData name="Aloysius Gonzaga Pradnya S., S.T., M.Eng." userId="148ebb6d-a3ad-40dd-b151-f93b8cb89f27" providerId="ADAL" clId="{FCC6B681-7FC8-4BD7-8D21-3DCE2B8760F2}" dt="2024-08-28T06:08:12.327" v="668" actId="2696"/>
        <pc:sldMkLst>
          <pc:docMk/>
          <pc:sldMk cId="3286381656" sldId="855"/>
        </pc:sldMkLst>
      </pc:sldChg>
      <pc:sldChg chg="del">
        <pc:chgData name="Aloysius Gonzaga Pradnya S., S.T., M.Eng." userId="148ebb6d-a3ad-40dd-b151-f93b8cb89f27" providerId="ADAL" clId="{FCC6B681-7FC8-4BD7-8D21-3DCE2B8760F2}" dt="2024-08-28T06:08:12.327" v="668" actId="2696"/>
        <pc:sldMkLst>
          <pc:docMk/>
          <pc:sldMk cId="609867365" sldId="856"/>
        </pc:sldMkLst>
      </pc:sldChg>
      <pc:sldChg chg="del">
        <pc:chgData name="Aloysius Gonzaga Pradnya S., S.T., M.Eng." userId="148ebb6d-a3ad-40dd-b151-f93b8cb89f27" providerId="ADAL" clId="{FCC6B681-7FC8-4BD7-8D21-3DCE2B8760F2}" dt="2024-08-28T06:08:12.327" v="668" actId="2696"/>
        <pc:sldMkLst>
          <pc:docMk/>
          <pc:sldMk cId="3479136687" sldId="857"/>
        </pc:sldMkLst>
      </pc:sldChg>
      <pc:sldChg chg="del">
        <pc:chgData name="Aloysius Gonzaga Pradnya S., S.T., M.Eng." userId="148ebb6d-a3ad-40dd-b151-f93b8cb89f27" providerId="ADAL" clId="{FCC6B681-7FC8-4BD7-8D21-3DCE2B8760F2}" dt="2024-08-28T06:08:12.327" v="668" actId="2696"/>
        <pc:sldMkLst>
          <pc:docMk/>
          <pc:sldMk cId="428346536" sldId="858"/>
        </pc:sldMkLst>
      </pc:sldChg>
      <pc:sldChg chg="del">
        <pc:chgData name="Aloysius Gonzaga Pradnya S., S.T., M.Eng." userId="148ebb6d-a3ad-40dd-b151-f93b8cb89f27" providerId="ADAL" clId="{FCC6B681-7FC8-4BD7-8D21-3DCE2B8760F2}" dt="2024-08-28T06:08:12.327" v="668" actId="2696"/>
        <pc:sldMkLst>
          <pc:docMk/>
          <pc:sldMk cId="3199862329" sldId="859"/>
        </pc:sldMkLst>
      </pc:sldChg>
      <pc:sldChg chg="modSp del mod">
        <pc:chgData name="Aloysius Gonzaga Pradnya S., S.T., M.Eng." userId="148ebb6d-a3ad-40dd-b151-f93b8cb89f27" providerId="ADAL" clId="{FCC6B681-7FC8-4BD7-8D21-3DCE2B8760F2}" dt="2024-09-01T22:57:56.482" v="670" actId="47"/>
        <pc:sldMkLst>
          <pc:docMk/>
          <pc:sldMk cId="2033226227" sldId="860"/>
        </pc:sldMkLst>
        <pc:spChg chg="mod">
          <ac:chgData name="Aloysius Gonzaga Pradnya S., S.T., M.Eng." userId="148ebb6d-a3ad-40dd-b151-f93b8cb89f27" providerId="ADAL" clId="{FCC6B681-7FC8-4BD7-8D21-3DCE2B8760F2}" dt="2024-08-28T06:02:17.277" v="666" actId="20577"/>
          <ac:spMkLst>
            <pc:docMk/>
            <pc:sldMk cId="2033226227" sldId="860"/>
            <ac:spMk id="3" creationId="{94AAAA72-6CF4-92A2-FFCB-35A4137774F2}"/>
          </ac:spMkLst>
        </pc:spChg>
      </pc:sldChg>
      <pc:sldChg chg="add">
        <pc:chgData name="Aloysius Gonzaga Pradnya S., S.T., M.Eng." userId="148ebb6d-a3ad-40dd-b151-f93b8cb89f27" providerId="ADAL" clId="{FCC6B681-7FC8-4BD7-8D21-3DCE2B8760F2}" dt="2024-08-28T06:09:32.643" v="669"/>
        <pc:sldMkLst>
          <pc:docMk/>
          <pc:sldMk cId="2125273267" sldId="861"/>
        </pc:sldMkLst>
      </pc:sldChg>
      <pc:sldChg chg="add">
        <pc:chgData name="Aloysius Gonzaga Pradnya S., S.T., M.Eng." userId="148ebb6d-a3ad-40dd-b151-f93b8cb89f27" providerId="ADAL" clId="{FCC6B681-7FC8-4BD7-8D21-3DCE2B8760F2}" dt="2024-08-28T06:09:32.643" v="669"/>
        <pc:sldMkLst>
          <pc:docMk/>
          <pc:sldMk cId="401041773" sldId="862"/>
        </pc:sldMkLst>
      </pc:sldChg>
      <pc:sldChg chg="add">
        <pc:chgData name="Aloysius Gonzaga Pradnya S., S.T., M.Eng." userId="148ebb6d-a3ad-40dd-b151-f93b8cb89f27" providerId="ADAL" clId="{FCC6B681-7FC8-4BD7-8D21-3DCE2B8760F2}" dt="2024-09-01T23:03:16.183" v="672"/>
        <pc:sldMkLst>
          <pc:docMk/>
          <pc:sldMk cId="2307723120" sldId="882"/>
        </pc:sldMkLst>
      </pc:sldChg>
      <pc:sldChg chg="modSp add mod">
        <pc:chgData name="Aloysius Gonzaga Pradnya S., S.T., M.Eng." userId="148ebb6d-a3ad-40dd-b151-f93b8cb89f27" providerId="ADAL" clId="{FCC6B681-7FC8-4BD7-8D21-3DCE2B8760F2}" dt="2024-09-03T08:34:12.813" v="910" actId="207"/>
        <pc:sldMkLst>
          <pc:docMk/>
          <pc:sldMk cId="1077615623" sldId="883"/>
        </pc:sldMkLst>
        <pc:spChg chg="mod">
          <ac:chgData name="Aloysius Gonzaga Pradnya S., S.T., M.Eng." userId="148ebb6d-a3ad-40dd-b151-f93b8cb89f27" providerId="ADAL" clId="{FCC6B681-7FC8-4BD7-8D21-3DCE2B8760F2}" dt="2024-09-03T08:34:12.813" v="910" actId="207"/>
          <ac:spMkLst>
            <pc:docMk/>
            <pc:sldMk cId="1077615623" sldId="883"/>
            <ac:spMk id="2" creationId="{A1E405E8-DC31-49A5-966B-F70DFE9CB296}"/>
          </ac:spMkLst>
        </pc:spChg>
      </pc:sldChg>
      <pc:sldChg chg="add">
        <pc:chgData name="Aloysius Gonzaga Pradnya S., S.T., M.Eng." userId="148ebb6d-a3ad-40dd-b151-f93b8cb89f27" providerId="ADAL" clId="{FCC6B681-7FC8-4BD7-8D21-3DCE2B8760F2}" dt="2024-09-01T23:03:16.183" v="672"/>
        <pc:sldMkLst>
          <pc:docMk/>
          <pc:sldMk cId="3283216381" sldId="884"/>
        </pc:sldMkLst>
      </pc:sldChg>
      <pc:sldChg chg="add">
        <pc:chgData name="Aloysius Gonzaga Pradnya S., S.T., M.Eng." userId="148ebb6d-a3ad-40dd-b151-f93b8cb89f27" providerId="ADAL" clId="{FCC6B681-7FC8-4BD7-8D21-3DCE2B8760F2}" dt="2024-09-01T23:03:16.183" v="672"/>
        <pc:sldMkLst>
          <pc:docMk/>
          <pc:sldMk cId="969430818" sldId="885"/>
        </pc:sldMkLst>
      </pc:sldChg>
      <pc:sldChg chg="add">
        <pc:chgData name="Aloysius Gonzaga Pradnya S., S.T., M.Eng." userId="148ebb6d-a3ad-40dd-b151-f93b8cb89f27" providerId="ADAL" clId="{FCC6B681-7FC8-4BD7-8D21-3DCE2B8760F2}" dt="2024-09-01T23:03:16.183" v="672"/>
        <pc:sldMkLst>
          <pc:docMk/>
          <pc:sldMk cId="2835870824" sldId="887"/>
        </pc:sldMkLst>
      </pc:sldChg>
      <pc:sldChg chg="add ord">
        <pc:chgData name="Aloysius Gonzaga Pradnya S., S.T., M.Eng." userId="148ebb6d-a3ad-40dd-b151-f93b8cb89f27" providerId="ADAL" clId="{FCC6B681-7FC8-4BD7-8D21-3DCE2B8760F2}" dt="2024-09-01T23:06:06.922" v="905"/>
        <pc:sldMkLst>
          <pc:docMk/>
          <pc:sldMk cId="3884115822" sldId="907"/>
        </pc:sldMkLst>
      </pc:sldChg>
      <pc:sldChg chg="modSp add mod">
        <pc:chgData name="Aloysius Gonzaga Pradnya S., S.T., M.Eng." userId="148ebb6d-a3ad-40dd-b151-f93b8cb89f27" providerId="ADAL" clId="{FCC6B681-7FC8-4BD7-8D21-3DCE2B8760F2}" dt="2024-09-03T08:34:43.253" v="941" actId="20577"/>
        <pc:sldMkLst>
          <pc:docMk/>
          <pc:sldMk cId="391621507" sldId="965"/>
        </pc:sldMkLst>
        <pc:spChg chg="mod">
          <ac:chgData name="Aloysius Gonzaga Pradnya S., S.T., M.Eng." userId="148ebb6d-a3ad-40dd-b151-f93b8cb89f27" providerId="ADAL" clId="{FCC6B681-7FC8-4BD7-8D21-3DCE2B8760F2}" dt="2024-09-03T08:34:43.253" v="941" actId="20577"/>
          <ac:spMkLst>
            <pc:docMk/>
            <pc:sldMk cId="391621507" sldId="965"/>
            <ac:spMk id="2" creationId="{E48F0F08-DD8E-D547-DEF1-B7887AB23FDE}"/>
          </ac:spMkLst>
        </pc:spChg>
      </pc:sldChg>
      <pc:sldChg chg="add">
        <pc:chgData name="Aloysius Gonzaga Pradnya S., S.T., M.Eng." userId="148ebb6d-a3ad-40dd-b151-f93b8cb89f27" providerId="ADAL" clId="{FCC6B681-7FC8-4BD7-8D21-3DCE2B8760F2}" dt="2024-08-28T06:09:32.643" v="669"/>
        <pc:sldMkLst>
          <pc:docMk/>
          <pc:sldMk cId="2029469976" sldId="966"/>
        </pc:sldMkLst>
      </pc:sldChg>
      <pc:sldChg chg="addSp delSp modSp new mod modClrScheme chgLayout">
        <pc:chgData name="Aloysius Gonzaga Pradnya S., S.T., M.Eng." userId="148ebb6d-a3ad-40dd-b151-f93b8cb89f27" providerId="ADAL" clId="{FCC6B681-7FC8-4BD7-8D21-3DCE2B8760F2}" dt="2024-09-01T23:06:17.761" v="906" actId="20577"/>
        <pc:sldMkLst>
          <pc:docMk/>
          <pc:sldMk cId="4169346125" sldId="967"/>
        </pc:sldMkLst>
        <pc:spChg chg="del mod ord">
          <ac:chgData name="Aloysius Gonzaga Pradnya S., S.T., M.Eng." userId="148ebb6d-a3ad-40dd-b151-f93b8cb89f27" providerId="ADAL" clId="{FCC6B681-7FC8-4BD7-8D21-3DCE2B8760F2}" dt="2024-09-01T23:03:30.625" v="674" actId="700"/>
          <ac:spMkLst>
            <pc:docMk/>
            <pc:sldMk cId="4169346125" sldId="967"/>
            <ac:spMk id="2" creationId="{58B3A0B8-6EB6-5F24-03D1-7A4B4E22FC0A}"/>
          </ac:spMkLst>
        </pc:spChg>
        <pc:spChg chg="del mod ord">
          <ac:chgData name="Aloysius Gonzaga Pradnya S., S.T., M.Eng." userId="148ebb6d-a3ad-40dd-b151-f93b8cb89f27" providerId="ADAL" clId="{FCC6B681-7FC8-4BD7-8D21-3DCE2B8760F2}" dt="2024-09-01T23:03:30.625" v="674" actId="700"/>
          <ac:spMkLst>
            <pc:docMk/>
            <pc:sldMk cId="4169346125" sldId="967"/>
            <ac:spMk id="3" creationId="{1904D4F6-6ACB-7A50-B974-C7FD366E1400}"/>
          </ac:spMkLst>
        </pc:spChg>
        <pc:spChg chg="add mod ord">
          <ac:chgData name="Aloysius Gonzaga Pradnya S., S.T., M.Eng." userId="148ebb6d-a3ad-40dd-b151-f93b8cb89f27" providerId="ADAL" clId="{FCC6B681-7FC8-4BD7-8D21-3DCE2B8760F2}" dt="2024-09-01T23:03:33.628" v="683" actId="20577"/>
          <ac:spMkLst>
            <pc:docMk/>
            <pc:sldMk cId="4169346125" sldId="967"/>
            <ac:spMk id="4" creationId="{67E56F07-B860-EE07-8C7F-31AB911B1D09}"/>
          </ac:spMkLst>
        </pc:spChg>
        <pc:spChg chg="add mod ord">
          <ac:chgData name="Aloysius Gonzaga Pradnya S., S.T., M.Eng." userId="148ebb6d-a3ad-40dd-b151-f93b8cb89f27" providerId="ADAL" clId="{FCC6B681-7FC8-4BD7-8D21-3DCE2B8760F2}" dt="2024-09-01T23:06:17.761" v="906" actId="20577"/>
          <ac:spMkLst>
            <pc:docMk/>
            <pc:sldMk cId="4169346125" sldId="967"/>
            <ac:spMk id="5" creationId="{C5C2C6DF-89C1-2024-1335-3315F366F824}"/>
          </ac:spMkLst>
        </pc:spChg>
      </pc:sldChg>
      <pc:sldMasterChg chg="delSldLayout">
        <pc:chgData name="Aloysius Gonzaga Pradnya S., S.T., M.Eng." userId="148ebb6d-a3ad-40dd-b151-f93b8cb89f27" providerId="ADAL" clId="{FCC6B681-7FC8-4BD7-8D21-3DCE2B8760F2}" dt="2024-09-01T22:57:56.482" v="670" actId="47"/>
        <pc:sldMasterMkLst>
          <pc:docMk/>
          <pc:sldMasterMk cId="1033435835" sldId="2147483648"/>
        </pc:sldMasterMkLst>
        <pc:sldLayoutChg chg="del">
          <pc:chgData name="Aloysius Gonzaga Pradnya S., S.T., M.Eng." userId="148ebb6d-a3ad-40dd-b151-f93b8cb89f27" providerId="ADAL" clId="{FCC6B681-7FC8-4BD7-8D21-3DCE2B8760F2}" dt="2024-09-01T22:57:56.482" v="670" actId="47"/>
          <pc:sldLayoutMkLst>
            <pc:docMk/>
            <pc:sldMasterMk cId="1033435835" sldId="2147483648"/>
            <pc:sldLayoutMk cId="3794617502" sldId="2147483674"/>
          </pc:sldLayoutMkLst>
        </pc:sldLayoutChg>
      </pc:sldMasterChg>
    </pc:docChg>
  </pc:docChgLst>
  <pc:docChgLst>
    <pc:chgData name="Aloysius Gonzaga Pradnya Sidhawara S.T. M.Eng." userId="148ebb6d-a3ad-40dd-b151-f93b8cb89f27" providerId="ADAL" clId="{09820E28-709B-4368-BCF9-7CA578B594DC}"/>
    <pc:docChg chg="undo custSel addSld delSld modSld">
      <pc:chgData name="Aloysius Gonzaga Pradnya Sidhawara S.T. M.Eng." userId="148ebb6d-a3ad-40dd-b151-f93b8cb89f27" providerId="ADAL" clId="{09820E28-709B-4368-BCF9-7CA578B594DC}" dt="2021-08-27T06:25:23.310" v="1096" actId="47"/>
      <pc:docMkLst>
        <pc:docMk/>
      </pc:docMkLst>
      <pc:sldChg chg="del">
        <pc:chgData name="Aloysius Gonzaga Pradnya Sidhawara S.T. M.Eng." userId="148ebb6d-a3ad-40dd-b151-f93b8cb89f27" providerId="ADAL" clId="{09820E28-709B-4368-BCF9-7CA578B594DC}" dt="2021-08-27T06:25:23.310" v="1096" actId="47"/>
        <pc:sldMkLst>
          <pc:docMk/>
          <pc:sldMk cId="2988058051" sldId="257"/>
        </pc:sldMkLst>
      </pc:sldChg>
      <pc:sldChg chg="modSp mod">
        <pc:chgData name="Aloysius Gonzaga Pradnya Sidhawara S.T. M.Eng." userId="148ebb6d-a3ad-40dd-b151-f93b8cb89f27" providerId="ADAL" clId="{09820E28-709B-4368-BCF9-7CA578B594DC}" dt="2021-08-27T03:36:16.690" v="516" actId="20577"/>
        <pc:sldMkLst>
          <pc:docMk/>
          <pc:sldMk cId="1530229651" sldId="258"/>
        </pc:sldMkLst>
        <pc:spChg chg="mod">
          <ac:chgData name="Aloysius Gonzaga Pradnya Sidhawara S.T. M.Eng." userId="148ebb6d-a3ad-40dd-b151-f93b8cb89f27" providerId="ADAL" clId="{09820E28-709B-4368-BCF9-7CA578B594DC}" dt="2021-08-27T03:34:26.445" v="280" actId="20577"/>
          <ac:spMkLst>
            <pc:docMk/>
            <pc:sldMk cId="1530229651" sldId="258"/>
            <ac:spMk id="2" creationId="{438F4D6D-38C3-409C-AE6F-2025BA5ADFBD}"/>
          </ac:spMkLst>
        </pc:spChg>
        <pc:spChg chg="mod">
          <ac:chgData name="Aloysius Gonzaga Pradnya Sidhawara S.T. M.Eng." userId="148ebb6d-a3ad-40dd-b151-f93b8cb89f27" providerId="ADAL" clId="{09820E28-709B-4368-BCF9-7CA578B594DC}" dt="2021-08-27T03:36:16.690" v="516" actId="20577"/>
          <ac:spMkLst>
            <pc:docMk/>
            <pc:sldMk cId="1530229651" sldId="258"/>
            <ac:spMk id="3" creationId="{9703ABBA-A391-4EA3-A140-7F691D8A8575}"/>
          </ac:spMkLst>
        </pc:spChg>
      </pc:sldChg>
      <pc:sldChg chg="modSp mod">
        <pc:chgData name="Aloysius Gonzaga Pradnya Sidhawara S.T. M.Eng." userId="148ebb6d-a3ad-40dd-b151-f93b8cb89f27" providerId="ADAL" clId="{09820E28-709B-4368-BCF9-7CA578B594DC}" dt="2021-08-27T03:43:31.670" v="795" actId="255"/>
        <pc:sldMkLst>
          <pc:docMk/>
          <pc:sldMk cId="187087045" sldId="260"/>
        </pc:sldMkLst>
        <pc:spChg chg="mod">
          <ac:chgData name="Aloysius Gonzaga Pradnya Sidhawara S.T. M.Eng." userId="148ebb6d-a3ad-40dd-b151-f93b8cb89f27" providerId="ADAL" clId="{09820E28-709B-4368-BCF9-7CA578B594DC}" dt="2021-08-27T03:37:43.657" v="693" actId="207"/>
          <ac:spMkLst>
            <pc:docMk/>
            <pc:sldMk cId="187087045" sldId="260"/>
            <ac:spMk id="2" creationId="{452D34AC-B79D-437B-AABE-739931EE29FA}"/>
          </ac:spMkLst>
        </pc:spChg>
        <pc:spChg chg="mod">
          <ac:chgData name="Aloysius Gonzaga Pradnya Sidhawara S.T. M.Eng." userId="148ebb6d-a3ad-40dd-b151-f93b8cb89f27" providerId="ADAL" clId="{09820E28-709B-4368-BCF9-7CA578B594DC}" dt="2021-08-27T03:43:31.670" v="795" actId="255"/>
          <ac:spMkLst>
            <pc:docMk/>
            <pc:sldMk cId="187087045" sldId="260"/>
            <ac:spMk id="3" creationId="{A4F0CD9F-51FA-47B7-AE4B-77C864927A38}"/>
          </ac:spMkLst>
        </pc:spChg>
      </pc:sldChg>
      <pc:sldChg chg="modSp mod">
        <pc:chgData name="Aloysius Gonzaga Pradnya Sidhawara S.T. M.Eng." userId="148ebb6d-a3ad-40dd-b151-f93b8cb89f27" providerId="ADAL" clId="{09820E28-709B-4368-BCF9-7CA578B594DC}" dt="2021-08-27T03:37:20.720" v="671" actId="20577"/>
        <pc:sldMkLst>
          <pc:docMk/>
          <pc:sldMk cId="1612214349" sldId="261"/>
        </pc:sldMkLst>
        <pc:spChg chg="mod">
          <ac:chgData name="Aloysius Gonzaga Pradnya Sidhawara S.T. M.Eng." userId="148ebb6d-a3ad-40dd-b151-f93b8cb89f27" providerId="ADAL" clId="{09820E28-709B-4368-BCF9-7CA578B594DC}" dt="2021-08-27T03:36:52.669" v="545" actId="20577"/>
          <ac:spMkLst>
            <pc:docMk/>
            <pc:sldMk cId="1612214349" sldId="261"/>
            <ac:spMk id="2" creationId="{FE3141D1-3883-402A-9A83-69E34A6DDED3}"/>
          </ac:spMkLst>
        </pc:spChg>
        <pc:spChg chg="mod">
          <ac:chgData name="Aloysius Gonzaga Pradnya Sidhawara S.T. M.Eng." userId="148ebb6d-a3ad-40dd-b151-f93b8cb89f27" providerId="ADAL" clId="{09820E28-709B-4368-BCF9-7CA578B594DC}" dt="2021-08-27T03:37:20.720" v="671" actId="20577"/>
          <ac:spMkLst>
            <pc:docMk/>
            <pc:sldMk cId="1612214349" sldId="261"/>
            <ac:spMk id="3" creationId="{C10AFC6E-C47F-4410-B637-B87A2E258651}"/>
          </ac:spMkLst>
        </pc:spChg>
      </pc:sldChg>
      <pc:sldChg chg="del">
        <pc:chgData name="Aloysius Gonzaga Pradnya Sidhawara S.T. M.Eng." userId="148ebb6d-a3ad-40dd-b151-f93b8cb89f27" providerId="ADAL" clId="{09820E28-709B-4368-BCF9-7CA578B594DC}" dt="2021-08-27T03:31:46.943" v="1" actId="47"/>
        <pc:sldMkLst>
          <pc:docMk/>
          <pc:sldMk cId="3069236001" sldId="262"/>
        </pc:sldMkLst>
      </pc:sldChg>
      <pc:sldChg chg="modSp mod">
        <pc:chgData name="Aloysius Gonzaga Pradnya Sidhawara S.T. M.Eng." userId="148ebb6d-a3ad-40dd-b151-f93b8cb89f27" providerId="ADAL" clId="{09820E28-709B-4368-BCF9-7CA578B594DC}" dt="2021-08-27T06:23:04.605" v="1095" actId="114"/>
        <pc:sldMkLst>
          <pc:docMk/>
          <pc:sldMk cId="1175444552" sldId="263"/>
        </pc:sldMkLst>
        <pc:spChg chg="mod">
          <ac:chgData name="Aloysius Gonzaga Pradnya Sidhawara S.T. M.Eng." userId="148ebb6d-a3ad-40dd-b151-f93b8cb89f27" providerId="ADAL" clId="{09820E28-709B-4368-BCF9-7CA578B594DC}" dt="2021-08-27T06:23:04.605" v="1095" actId="114"/>
          <ac:spMkLst>
            <pc:docMk/>
            <pc:sldMk cId="1175444552" sldId="263"/>
            <ac:spMk id="4" creationId="{DFA0CACC-D8B2-431B-B665-71D0D12E299E}"/>
          </ac:spMkLst>
        </pc:spChg>
        <pc:spChg chg="mod">
          <ac:chgData name="Aloysius Gonzaga Pradnya Sidhawara S.T. M.Eng." userId="148ebb6d-a3ad-40dd-b151-f93b8cb89f27" providerId="ADAL" clId="{09820E28-709B-4368-BCF9-7CA578B594DC}" dt="2021-08-27T03:33:36.663" v="225" actId="20577"/>
          <ac:spMkLst>
            <pc:docMk/>
            <pc:sldMk cId="1175444552" sldId="263"/>
            <ac:spMk id="5" creationId="{64FB6852-A530-4C15-A799-37E7610ED564}"/>
          </ac:spMkLst>
        </pc:spChg>
      </pc:sldChg>
      <pc:sldChg chg="modSp add mod">
        <pc:chgData name="Aloysius Gonzaga Pradnya Sidhawara S.T. M.Eng." userId="148ebb6d-a3ad-40dd-b151-f93b8cb89f27" providerId="ADAL" clId="{09820E28-709B-4368-BCF9-7CA578B594DC}" dt="2021-08-27T03:43:23.631" v="794" actId="255"/>
        <pc:sldMkLst>
          <pc:docMk/>
          <pc:sldMk cId="529653922" sldId="264"/>
        </pc:sldMkLst>
        <pc:spChg chg="mod">
          <ac:chgData name="Aloysius Gonzaga Pradnya Sidhawara S.T. M.Eng." userId="148ebb6d-a3ad-40dd-b151-f93b8cb89f27" providerId="ADAL" clId="{09820E28-709B-4368-BCF9-7CA578B594DC}" dt="2021-08-27T03:40:29.155" v="768" actId="27636"/>
          <ac:spMkLst>
            <pc:docMk/>
            <pc:sldMk cId="529653922" sldId="264"/>
            <ac:spMk id="2" creationId="{452D34AC-B79D-437B-AABE-739931EE29FA}"/>
          </ac:spMkLst>
        </pc:spChg>
        <pc:spChg chg="mod">
          <ac:chgData name="Aloysius Gonzaga Pradnya Sidhawara S.T. M.Eng." userId="148ebb6d-a3ad-40dd-b151-f93b8cb89f27" providerId="ADAL" clId="{09820E28-709B-4368-BCF9-7CA578B594DC}" dt="2021-08-27T03:43:23.631" v="794" actId="255"/>
          <ac:spMkLst>
            <pc:docMk/>
            <pc:sldMk cId="529653922" sldId="264"/>
            <ac:spMk id="3" creationId="{A4F0CD9F-51FA-47B7-AE4B-77C864927A38}"/>
          </ac:spMkLst>
        </pc:spChg>
      </pc:sldChg>
      <pc:sldChg chg="del">
        <pc:chgData name="Aloysius Gonzaga Pradnya Sidhawara S.T. M.Eng." userId="148ebb6d-a3ad-40dd-b151-f93b8cb89f27" providerId="ADAL" clId="{09820E28-709B-4368-BCF9-7CA578B594DC}" dt="2021-08-27T03:31:49.579" v="2" actId="47"/>
        <pc:sldMkLst>
          <pc:docMk/>
          <pc:sldMk cId="2630803594" sldId="264"/>
        </pc:sldMkLst>
      </pc:sldChg>
      <pc:sldChg chg="del">
        <pc:chgData name="Aloysius Gonzaga Pradnya Sidhawara S.T. M.Eng." userId="148ebb6d-a3ad-40dd-b151-f93b8cb89f27" providerId="ADAL" clId="{09820E28-709B-4368-BCF9-7CA578B594DC}" dt="2021-08-27T03:31:45.693" v="0" actId="47"/>
        <pc:sldMkLst>
          <pc:docMk/>
          <pc:sldMk cId="1116485278" sldId="265"/>
        </pc:sldMkLst>
      </pc:sldChg>
      <pc:sldChg chg="modSp add mod">
        <pc:chgData name="Aloysius Gonzaga Pradnya Sidhawara S.T. M.Eng." userId="148ebb6d-a3ad-40dd-b151-f93b8cb89f27" providerId="ADAL" clId="{09820E28-709B-4368-BCF9-7CA578B594DC}" dt="2021-08-27T03:44:51.395" v="814" actId="20577"/>
        <pc:sldMkLst>
          <pc:docMk/>
          <pc:sldMk cId="1450662592" sldId="265"/>
        </pc:sldMkLst>
        <pc:spChg chg="mod">
          <ac:chgData name="Aloysius Gonzaga Pradnya Sidhawara S.T. M.Eng." userId="148ebb6d-a3ad-40dd-b151-f93b8cb89f27" providerId="ADAL" clId="{09820E28-709B-4368-BCF9-7CA578B594DC}" dt="2021-08-27T03:44:09.685" v="805" actId="20577"/>
          <ac:spMkLst>
            <pc:docMk/>
            <pc:sldMk cId="1450662592" sldId="265"/>
            <ac:spMk id="2" creationId="{452D34AC-B79D-437B-AABE-739931EE29FA}"/>
          </ac:spMkLst>
        </pc:spChg>
        <pc:spChg chg="mod">
          <ac:chgData name="Aloysius Gonzaga Pradnya Sidhawara S.T. M.Eng." userId="148ebb6d-a3ad-40dd-b151-f93b8cb89f27" providerId="ADAL" clId="{09820E28-709B-4368-BCF9-7CA578B594DC}" dt="2021-08-27T03:44:51.395" v="814" actId="20577"/>
          <ac:spMkLst>
            <pc:docMk/>
            <pc:sldMk cId="1450662592" sldId="265"/>
            <ac:spMk id="3" creationId="{A4F0CD9F-51FA-47B7-AE4B-77C864927A38}"/>
          </ac:spMkLst>
        </pc:spChg>
      </pc:sldChg>
      <pc:sldChg chg="addSp delSp modSp add mod">
        <pc:chgData name="Aloysius Gonzaga Pradnya Sidhawara S.T. M.Eng." userId="148ebb6d-a3ad-40dd-b151-f93b8cb89f27" providerId="ADAL" clId="{09820E28-709B-4368-BCF9-7CA578B594DC}" dt="2021-08-27T03:58:36.941" v="1094" actId="20577"/>
        <pc:sldMkLst>
          <pc:docMk/>
          <pc:sldMk cId="2343521309" sldId="266"/>
        </pc:sldMkLst>
        <pc:spChg chg="mod">
          <ac:chgData name="Aloysius Gonzaga Pradnya Sidhawara S.T. M.Eng." userId="148ebb6d-a3ad-40dd-b151-f93b8cb89f27" providerId="ADAL" clId="{09820E28-709B-4368-BCF9-7CA578B594DC}" dt="2021-08-27T03:45:34.037" v="848" actId="20577"/>
          <ac:spMkLst>
            <pc:docMk/>
            <pc:sldMk cId="2343521309" sldId="266"/>
            <ac:spMk id="2" creationId="{452D34AC-B79D-437B-AABE-739931EE29FA}"/>
          </ac:spMkLst>
        </pc:spChg>
        <pc:spChg chg="del mod">
          <ac:chgData name="Aloysius Gonzaga Pradnya Sidhawara S.T. M.Eng." userId="148ebb6d-a3ad-40dd-b151-f93b8cb89f27" providerId="ADAL" clId="{09820E28-709B-4368-BCF9-7CA578B594DC}" dt="2021-08-27T03:46:43.639" v="856"/>
          <ac:spMkLst>
            <pc:docMk/>
            <pc:sldMk cId="2343521309" sldId="266"/>
            <ac:spMk id="3" creationId="{A4F0CD9F-51FA-47B7-AE4B-77C864927A38}"/>
          </ac:spMkLst>
        </pc:spChg>
        <pc:graphicFrameChg chg="add mod modGraphic">
          <ac:chgData name="Aloysius Gonzaga Pradnya Sidhawara S.T. M.Eng." userId="148ebb6d-a3ad-40dd-b151-f93b8cb89f27" providerId="ADAL" clId="{09820E28-709B-4368-BCF9-7CA578B594DC}" dt="2021-08-27T03:58:36.941" v="1094" actId="20577"/>
          <ac:graphicFrameMkLst>
            <pc:docMk/>
            <pc:sldMk cId="2343521309" sldId="266"/>
            <ac:graphicFrameMk id="4" creationId="{B5BAE1D4-8AE3-4C69-AA86-DF00F9902D8B}"/>
          </ac:graphicFrameMkLst>
        </pc:graphicFrameChg>
      </pc:sldChg>
      <pc:sldChg chg="modSp add mod">
        <pc:chgData name="Aloysius Gonzaga Pradnya Sidhawara S.T. M.Eng." userId="148ebb6d-a3ad-40dd-b151-f93b8cb89f27" providerId="ADAL" clId="{09820E28-709B-4368-BCF9-7CA578B594DC}" dt="2021-08-27T03:45:42.977" v="853" actId="27636"/>
        <pc:sldMkLst>
          <pc:docMk/>
          <pc:sldMk cId="4005056599" sldId="267"/>
        </pc:sldMkLst>
        <pc:spChg chg="mod">
          <ac:chgData name="Aloysius Gonzaga Pradnya Sidhawara S.T. M.Eng." userId="148ebb6d-a3ad-40dd-b151-f93b8cb89f27" providerId="ADAL" clId="{09820E28-709B-4368-BCF9-7CA578B594DC}" dt="2021-08-27T03:45:42.977" v="853" actId="27636"/>
          <ac:spMkLst>
            <pc:docMk/>
            <pc:sldMk cId="4005056599" sldId="267"/>
            <ac:spMk id="2" creationId="{452D34AC-B79D-437B-AABE-739931EE29FA}"/>
          </ac:spMkLst>
        </pc:spChg>
      </pc:sldChg>
    </pc:docChg>
  </pc:docChgLst>
  <pc:docChgLst>
    <pc:chgData name="Aloysius Gonzaga Pradnya Sidhawara S.T. M.Eng." userId="S::aloysius.gonzaga@uajy.ac.id::148ebb6d-a3ad-40dd-b151-f93b8cb89f27" providerId="AD" clId="Web-{0B07688B-1A4F-33A9-F3B6-B01595E801D1}"/>
    <pc:docChg chg="delSld sldOrd">
      <pc:chgData name="Aloysius Gonzaga Pradnya Sidhawara S.T. M.Eng." userId="S::aloysius.gonzaga@uajy.ac.id::148ebb6d-a3ad-40dd-b151-f93b8cb89f27" providerId="AD" clId="Web-{0B07688B-1A4F-33A9-F3B6-B01595E801D1}" dt="2021-08-27T11:20:45.469" v="3"/>
      <pc:docMkLst>
        <pc:docMk/>
      </pc:docMkLst>
      <pc:sldChg chg="ord">
        <pc:chgData name="Aloysius Gonzaga Pradnya Sidhawara S.T. M.Eng." userId="S::aloysius.gonzaga@uajy.ac.id::148ebb6d-a3ad-40dd-b151-f93b8cb89f27" providerId="AD" clId="Web-{0B07688B-1A4F-33A9-F3B6-B01595E801D1}" dt="2021-08-27T11:20:45.469" v="3"/>
        <pc:sldMkLst>
          <pc:docMk/>
          <pc:sldMk cId="475729944" sldId="259"/>
        </pc:sldMkLst>
      </pc:sldChg>
      <pc:sldChg chg="ord">
        <pc:chgData name="Aloysius Gonzaga Pradnya Sidhawara S.T. M.Eng." userId="S::aloysius.gonzaga@uajy.ac.id::148ebb6d-a3ad-40dd-b151-f93b8cb89f27" providerId="AD" clId="Web-{0B07688B-1A4F-33A9-F3B6-B01595E801D1}" dt="2021-08-27T11:20:44.875" v="2"/>
        <pc:sldMkLst>
          <pc:docMk/>
          <pc:sldMk cId="2343521309" sldId="266"/>
        </pc:sldMkLst>
      </pc:sldChg>
      <pc:sldChg chg="del">
        <pc:chgData name="Aloysius Gonzaga Pradnya Sidhawara S.T. M.Eng." userId="S::aloysius.gonzaga@uajy.ac.id::148ebb6d-a3ad-40dd-b151-f93b8cb89f27" providerId="AD" clId="Web-{0B07688B-1A4F-33A9-F3B6-B01595E801D1}" dt="2021-08-27T10:44:06.396" v="0"/>
        <pc:sldMkLst>
          <pc:docMk/>
          <pc:sldMk cId="4005056599" sldId="267"/>
        </pc:sldMkLst>
      </pc:sldChg>
    </pc:docChg>
  </pc:docChgLst>
  <pc:docChgLst>
    <pc:chgData name="Aloysius Gonzaga Pradnya Sidhawara S.T. M.Eng." userId="S::aloysius.gonzaga@uajy.ac.id::148ebb6d-a3ad-40dd-b151-f93b8cb89f27" providerId="AD" clId="Web-{5FA77350-6C27-72ED-AB26-677460E02FDF}"/>
    <pc:docChg chg="modSld">
      <pc:chgData name="Aloysius Gonzaga Pradnya Sidhawara S.T. M.Eng." userId="S::aloysius.gonzaga@uajy.ac.id::148ebb6d-a3ad-40dd-b151-f93b8cb89f27" providerId="AD" clId="Web-{5FA77350-6C27-72ED-AB26-677460E02FDF}" dt="2023-09-03T06:12:23.120" v="21" actId="20577"/>
      <pc:docMkLst>
        <pc:docMk/>
      </pc:docMkLst>
      <pc:sldChg chg="modSp">
        <pc:chgData name="Aloysius Gonzaga Pradnya Sidhawara S.T. M.Eng." userId="S::aloysius.gonzaga@uajy.ac.id::148ebb6d-a3ad-40dd-b151-f93b8cb89f27" providerId="AD" clId="Web-{5FA77350-6C27-72ED-AB26-677460E02FDF}" dt="2023-09-03T06:11:59.385" v="0" actId="20577"/>
        <pc:sldMkLst>
          <pc:docMk/>
          <pc:sldMk cId="187087045" sldId="260"/>
        </pc:sldMkLst>
        <pc:spChg chg="mod">
          <ac:chgData name="Aloysius Gonzaga Pradnya Sidhawara S.T. M.Eng." userId="S::aloysius.gonzaga@uajy.ac.id::148ebb6d-a3ad-40dd-b151-f93b8cb89f27" providerId="AD" clId="Web-{5FA77350-6C27-72ED-AB26-677460E02FDF}" dt="2023-09-03T06:11:59.385" v="0" actId="20577"/>
          <ac:spMkLst>
            <pc:docMk/>
            <pc:sldMk cId="187087045" sldId="260"/>
            <ac:spMk id="3" creationId="{A4F0CD9F-51FA-47B7-AE4B-77C864927A38}"/>
          </ac:spMkLst>
        </pc:spChg>
      </pc:sldChg>
      <pc:sldChg chg="modSp">
        <pc:chgData name="Aloysius Gonzaga Pradnya Sidhawara S.T. M.Eng." userId="S::aloysius.gonzaga@uajy.ac.id::148ebb6d-a3ad-40dd-b151-f93b8cb89f27" providerId="AD" clId="Web-{5FA77350-6C27-72ED-AB26-677460E02FDF}" dt="2023-09-03T06:12:08.698" v="1" actId="20577"/>
        <pc:sldMkLst>
          <pc:docMk/>
          <pc:sldMk cId="529653922" sldId="264"/>
        </pc:sldMkLst>
        <pc:graphicFrameChg chg="modGraphic">
          <ac:chgData name="Aloysius Gonzaga Pradnya Sidhawara S.T. M.Eng." userId="S::aloysius.gonzaga@uajy.ac.id::148ebb6d-a3ad-40dd-b151-f93b8cb89f27" providerId="AD" clId="Web-{5FA77350-6C27-72ED-AB26-677460E02FDF}" dt="2023-09-03T06:12:08.698" v="1" actId="20577"/>
          <ac:graphicFrameMkLst>
            <pc:docMk/>
            <pc:sldMk cId="529653922" sldId="264"/>
            <ac:graphicFrameMk id="5" creationId="{13644C33-897D-F843-A884-1073BF865E3D}"/>
          </ac:graphicFrameMkLst>
        </pc:graphicFrameChg>
      </pc:sldChg>
      <pc:sldChg chg="modSp">
        <pc:chgData name="Aloysius Gonzaga Pradnya Sidhawara S.T. M.Eng." userId="S::aloysius.gonzaga@uajy.ac.id::148ebb6d-a3ad-40dd-b151-f93b8cb89f27" providerId="AD" clId="Web-{5FA77350-6C27-72ED-AB26-677460E02FDF}" dt="2023-09-03T06:12:23.120" v="21" actId="20577"/>
        <pc:sldMkLst>
          <pc:docMk/>
          <pc:sldMk cId="369729715" sldId="838"/>
        </pc:sldMkLst>
        <pc:graphicFrameChg chg="modGraphic">
          <ac:chgData name="Aloysius Gonzaga Pradnya Sidhawara S.T. M.Eng." userId="S::aloysius.gonzaga@uajy.ac.id::148ebb6d-a3ad-40dd-b151-f93b8cb89f27" providerId="AD" clId="Web-{5FA77350-6C27-72ED-AB26-677460E02FDF}" dt="2023-09-03T06:12:23.120" v="21" actId="20577"/>
          <ac:graphicFrameMkLst>
            <pc:docMk/>
            <pc:sldMk cId="369729715" sldId="838"/>
            <ac:graphicFrameMk id="5" creationId="{467B574B-AEF7-D30F-B774-8E1043460C3A}"/>
          </ac:graphicFrameMkLst>
        </pc:graphicFrameChg>
      </pc:sldChg>
    </pc:docChg>
  </pc:docChgLst>
  <pc:docChgLst>
    <pc:chgData name="Yohanes Sigit Purnomo Wuryo Putro, ST., M.Kom., Ph.D." userId="f3ab1176-7cc0-4006-8ce7-86bd62166a04" providerId="ADAL" clId="{EC376C0C-CBB3-43CD-8B53-6BD8262E19B2}"/>
    <pc:docChg chg="custSel addSld modSld">
      <pc:chgData name="Yohanes Sigit Purnomo Wuryo Putro, ST., M.Kom., Ph.D." userId="f3ab1176-7cc0-4006-8ce7-86bd62166a04" providerId="ADAL" clId="{EC376C0C-CBB3-43CD-8B53-6BD8262E19B2}" dt="2024-09-02T09:25:50.757" v="23" actId="962"/>
      <pc:docMkLst>
        <pc:docMk/>
      </pc:docMkLst>
      <pc:sldChg chg="addSp delSp modSp add mod">
        <pc:chgData name="Yohanes Sigit Purnomo Wuryo Putro, ST., M.Kom., Ph.D." userId="f3ab1176-7cc0-4006-8ce7-86bd62166a04" providerId="ADAL" clId="{EC376C0C-CBB3-43CD-8B53-6BD8262E19B2}" dt="2024-09-02T09:25:50.757" v="23" actId="962"/>
        <pc:sldMkLst>
          <pc:docMk/>
          <pc:sldMk cId="2361089136" sldId="968"/>
        </pc:sldMkLst>
        <pc:spChg chg="mod">
          <ac:chgData name="Yohanes Sigit Purnomo Wuryo Putro, ST., M.Kom., Ph.D." userId="f3ab1176-7cc0-4006-8ce7-86bd62166a04" providerId="ADAL" clId="{EC376C0C-CBB3-43CD-8B53-6BD8262E19B2}" dt="2024-09-02T09:25:24.126" v="19" actId="20577"/>
          <ac:spMkLst>
            <pc:docMk/>
            <pc:sldMk cId="2361089136" sldId="968"/>
            <ac:spMk id="2" creationId="{7067F9D7-4974-11E9-8FD0-D388493562FE}"/>
          </ac:spMkLst>
        </pc:spChg>
        <pc:spChg chg="add del mod">
          <ac:chgData name="Yohanes Sigit Purnomo Wuryo Putro, ST., M.Kom., Ph.D." userId="f3ab1176-7cc0-4006-8ce7-86bd62166a04" providerId="ADAL" clId="{EC376C0C-CBB3-43CD-8B53-6BD8262E19B2}" dt="2024-09-02T09:25:47.549" v="21" actId="931"/>
          <ac:spMkLst>
            <pc:docMk/>
            <pc:sldMk cId="2361089136" sldId="968"/>
            <ac:spMk id="4" creationId="{4776395F-3C61-11B5-81B3-62A581760C27}"/>
          </ac:spMkLst>
        </pc:spChg>
        <pc:picChg chg="del">
          <ac:chgData name="Yohanes Sigit Purnomo Wuryo Putro, ST., M.Kom., Ph.D." userId="f3ab1176-7cc0-4006-8ce7-86bd62166a04" providerId="ADAL" clId="{EC376C0C-CBB3-43CD-8B53-6BD8262E19B2}" dt="2024-09-02T09:25:26.516" v="20" actId="478"/>
          <ac:picMkLst>
            <pc:docMk/>
            <pc:sldMk cId="2361089136" sldId="968"/>
            <ac:picMk id="5" creationId="{09236A69-B0CF-5651-48CC-CBBDE68A3020}"/>
          </ac:picMkLst>
        </pc:picChg>
        <pc:picChg chg="add mod">
          <ac:chgData name="Yohanes Sigit Purnomo Wuryo Putro, ST., M.Kom., Ph.D." userId="f3ab1176-7cc0-4006-8ce7-86bd62166a04" providerId="ADAL" clId="{EC376C0C-CBB3-43CD-8B53-6BD8262E19B2}" dt="2024-09-02T09:25:50.757" v="23" actId="962"/>
          <ac:picMkLst>
            <pc:docMk/>
            <pc:sldMk cId="2361089136" sldId="968"/>
            <ac:picMk id="7" creationId="{F08B1ED4-9FBC-7F17-F74F-46761BF716E8}"/>
          </ac:picMkLst>
        </pc:picChg>
      </pc:sldChg>
    </pc:docChg>
  </pc:docChgLst>
  <pc:docChgLst>
    <pc:chgData name="Aloysius Gonzaga Pradnya S., S.T., M.Eng." userId="S::aloysius.gonzaga@uajy.ac.id::148ebb6d-a3ad-40dd-b151-f93b8cb89f27" providerId="AD" clId="Web-{211A33A6-22B1-2E34-D080-C11591F646E8}"/>
    <pc:docChg chg="modSld">
      <pc:chgData name="Aloysius Gonzaga Pradnya S., S.T., M.Eng." userId="S::aloysius.gonzaga@uajy.ac.id::148ebb6d-a3ad-40dd-b151-f93b8cb89f27" providerId="AD" clId="Web-{211A33A6-22B1-2E34-D080-C11591F646E8}" dt="2024-08-29T02:56:12.885" v="41"/>
      <pc:docMkLst>
        <pc:docMk/>
      </pc:docMkLst>
      <pc:sldChg chg="modSp">
        <pc:chgData name="Aloysius Gonzaga Pradnya S., S.T., M.Eng." userId="S::aloysius.gonzaga@uajy.ac.id::148ebb6d-a3ad-40dd-b151-f93b8cb89f27" providerId="AD" clId="Web-{211A33A6-22B1-2E34-D080-C11591F646E8}" dt="2024-08-29T02:56:12.885" v="41"/>
        <pc:sldMkLst>
          <pc:docMk/>
          <pc:sldMk cId="3290876601" sldId="836"/>
        </pc:sldMkLst>
        <pc:graphicFrameChg chg="mod modGraphic">
          <ac:chgData name="Aloysius Gonzaga Pradnya S., S.T., M.Eng." userId="S::aloysius.gonzaga@uajy.ac.id::148ebb6d-a3ad-40dd-b151-f93b8cb89f27" providerId="AD" clId="Web-{211A33A6-22B1-2E34-D080-C11591F646E8}" dt="2024-08-29T02:56:12.885" v="41"/>
          <ac:graphicFrameMkLst>
            <pc:docMk/>
            <pc:sldMk cId="3290876601" sldId="836"/>
            <ac:graphicFrameMk id="4" creationId="{B5BAE1D4-8AE3-4C69-AA86-DF00F9902D8B}"/>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4EBC1B-E782-46D5-8F34-25901B49E13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211B193-7025-417F-A6FE-8AC9C34F80AC}">
      <dgm:prSet/>
      <dgm:spPr/>
      <dgm:t>
        <a:bodyPr/>
        <a:lstStyle/>
        <a:p>
          <a:pPr>
            <a:lnSpc>
              <a:spcPct val="100000"/>
            </a:lnSpc>
          </a:pPr>
          <a:r>
            <a:rPr lang="en-NZ" dirty="0"/>
            <a:t>Artificial Superintelligence: An</a:t>
          </a:r>
          <a:r>
            <a:rPr lang="en-NZ" b="1" dirty="0"/>
            <a:t> intellect that is much smarter than the best human brains</a:t>
          </a:r>
          <a:r>
            <a:rPr lang="en-NZ" dirty="0"/>
            <a:t> in practically every field, including scientific creativity, general wisdom and social skills.</a:t>
          </a:r>
          <a:endParaRPr lang="en-US" dirty="0"/>
        </a:p>
      </dgm:t>
    </dgm:pt>
    <dgm:pt modelId="{2BC1167D-AEF9-42DB-A977-0DC83010FAA7}" type="parTrans" cxnId="{585D9BBB-3E8D-452C-9997-DF4B24A4502B}">
      <dgm:prSet/>
      <dgm:spPr/>
      <dgm:t>
        <a:bodyPr/>
        <a:lstStyle/>
        <a:p>
          <a:endParaRPr lang="en-US"/>
        </a:p>
      </dgm:t>
    </dgm:pt>
    <dgm:pt modelId="{CE09333B-D800-47F7-8C31-534E7FCFEBBD}" type="sibTrans" cxnId="{585D9BBB-3E8D-452C-9997-DF4B24A4502B}">
      <dgm:prSet/>
      <dgm:spPr/>
      <dgm:t>
        <a:bodyPr/>
        <a:lstStyle/>
        <a:p>
          <a:endParaRPr lang="en-US"/>
        </a:p>
      </dgm:t>
    </dgm:pt>
    <dgm:pt modelId="{B3597201-945C-4817-9BF5-D09A392C200C}">
      <dgm:prSet/>
      <dgm:spPr/>
      <dgm:t>
        <a:bodyPr/>
        <a:lstStyle/>
        <a:p>
          <a:pPr>
            <a:lnSpc>
              <a:spcPct val="100000"/>
            </a:lnSpc>
          </a:pPr>
          <a:r>
            <a:rPr lang="en-NZ" dirty="0"/>
            <a:t>Artificial General Intelligence: A machine with the ability to apply </a:t>
          </a:r>
          <a:r>
            <a:rPr lang="en-NZ" b="1" dirty="0"/>
            <a:t>intelligence to any problem, </a:t>
          </a:r>
          <a:r>
            <a:rPr lang="en-NZ" dirty="0"/>
            <a:t>rather than just one specific problem (human-level intelligence)</a:t>
          </a:r>
          <a:endParaRPr lang="en-US" dirty="0"/>
        </a:p>
      </dgm:t>
    </dgm:pt>
    <dgm:pt modelId="{C5DB45F3-F818-4270-AE67-AD2D3F88710E}" type="parTrans" cxnId="{67EC32AC-10F3-4E51-90EC-6D24362544E8}">
      <dgm:prSet/>
      <dgm:spPr/>
      <dgm:t>
        <a:bodyPr/>
        <a:lstStyle/>
        <a:p>
          <a:endParaRPr lang="en-US"/>
        </a:p>
      </dgm:t>
    </dgm:pt>
    <dgm:pt modelId="{08416FB3-9600-4F51-B1CD-2A46AC9FBF82}" type="sibTrans" cxnId="{67EC32AC-10F3-4E51-90EC-6D24362544E8}">
      <dgm:prSet/>
      <dgm:spPr/>
      <dgm:t>
        <a:bodyPr/>
        <a:lstStyle/>
        <a:p>
          <a:endParaRPr lang="en-US"/>
        </a:p>
      </dgm:t>
    </dgm:pt>
    <dgm:pt modelId="{38C2CF8E-B6AE-4D88-8CDE-928FA3252CEA}">
      <dgm:prSet/>
      <dgm:spPr/>
      <dgm:t>
        <a:bodyPr/>
        <a:lstStyle/>
        <a:p>
          <a:pPr>
            <a:lnSpc>
              <a:spcPct val="100000"/>
            </a:lnSpc>
          </a:pPr>
          <a:r>
            <a:rPr lang="en-NZ" dirty="0"/>
            <a:t>Artificial Narrow Intelligence: Machine intelligence that equals or exceeds human intelligence or efficiency </a:t>
          </a:r>
          <a:r>
            <a:rPr lang="en-NZ" b="1" dirty="0"/>
            <a:t>at a specific task</a:t>
          </a:r>
          <a:endParaRPr lang="en-US" dirty="0"/>
        </a:p>
      </dgm:t>
    </dgm:pt>
    <dgm:pt modelId="{1BD3D3E5-5043-4F1B-96BC-3682914FA90E}" type="parTrans" cxnId="{A921FB3E-F7DC-4158-A3D8-FAA6A173D6CF}">
      <dgm:prSet/>
      <dgm:spPr/>
      <dgm:t>
        <a:bodyPr/>
        <a:lstStyle/>
        <a:p>
          <a:endParaRPr lang="en-US"/>
        </a:p>
      </dgm:t>
    </dgm:pt>
    <dgm:pt modelId="{AB26D6F5-A943-4ACB-A138-B72956056711}" type="sibTrans" cxnId="{A921FB3E-F7DC-4158-A3D8-FAA6A173D6CF}">
      <dgm:prSet/>
      <dgm:spPr/>
      <dgm:t>
        <a:bodyPr/>
        <a:lstStyle/>
        <a:p>
          <a:endParaRPr lang="en-US"/>
        </a:p>
      </dgm:t>
    </dgm:pt>
    <dgm:pt modelId="{F635C8F1-F4F1-4D22-9177-7B6BD3A9B0CC}" type="pres">
      <dgm:prSet presAssocID="{734EBC1B-E782-46D5-8F34-25901B49E13B}" presName="root" presStyleCnt="0">
        <dgm:presLayoutVars>
          <dgm:dir/>
          <dgm:resizeHandles val="exact"/>
        </dgm:presLayoutVars>
      </dgm:prSet>
      <dgm:spPr/>
    </dgm:pt>
    <dgm:pt modelId="{F4C90C04-30B9-4977-A915-6632F4407380}" type="pres">
      <dgm:prSet presAssocID="{9211B193-7025-417F-A6FE-8AC9C34F80AC}" presName="compNode" presStyleCnt="0"/>
      <dgm:spPr/>
    </dgm:pt>
    <dgm:pt modelId="{2E9BCE85-CFA9-4C2D-9991-E7BC45E6F569}" type="pres">
      <dgm:prSet presAssocID="{9211B193-7025-417F-A6FE-8AC9C34F80AC}" presName="bgRect" presStyleLbl="bgShp" presStyleIdx="0" presStyleCnt="3"/>
      <dgm:spPr/>
    </dgm:pt>
    <dgm:pt modelId="{2E3F9B50-96E1-4784-BDA4-5A85BC382F3D}" type="pres">
      <dgm:prSet presAssocID="{9211B193-7025-417F-A6FE-8AC9C34F80A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A777B8F-338C-4732-8541-8FD03AD5164E}" type="pres">
      <dgm:prSet presAssocID="{9211B193-7025-417F-A6FE-8AC9C34F80AC}" presName="spaceRect" presStyleCnt="0"/>
      <dgm:spPr/>
    </dgm:pt>
    <dgm:pt modelId="{CAE03ED0-C920-43B7-B6D5-4B8ECFB6503B}" type="pres">
      <dgm:prSet presAssocID="{9211B193-7025-417F-A6FE-8AC9C34F80AC}" presName="parTx" presStyleLbl="revTx" presStyleIdx="0" presStyleCnt="3">
        <dgm:presLayoutVars>
          <dgm:chMax val="0"/>
          <dgm:chPref val="0"/>
        </dgm:presLayoutVars>
      </dgm:prSet>
      <dgm:spPr/>
    </dgm:pt>
    <dgm:pt modelId="{F2F16538-5A56-4D41-9BC9-0F34014CFB2A}" type="pres">
      <dgm:prSet presAssocID="{CE09333B-D800-47F7-8C31-534E7FCFEBBD}" presName="sibTrans" presStyleCnt="0"/>
      <dgm:spPr/>
    </dgm:pt>
    <dgm:pt modelId="{D15C3488-5F71-411A-A115-7948F9E2378A}" type="pres">
      <dgm:prSet presAssocID="{B3597201-945C-4817-9BF5-D09A392C200C}" presName="compNode" presStyleCnt="0"/>
      <dgm:spPr/>
    </dgm:pt>
    <dgm:pt modelId="{7431F047-4F48-4657-AC3F-BE15C8E1B8B6}" type="pres">
      <dgm:prSet presAssocID="{B3597201-945C-4817-9BF5-D09A392C200C}" presName="bgRect" presStyleLbl="bgShp" presStyleIdx="1" presStyleCnt="3"/>
      <dgm:spPr/>
    </dgm:pt>
    <dgm:pt modelId="{FC96419F-153F-419A-8125-394325E607A7}" type="pres">
      <dgm:prSet presAssocID="{B3597201-945C-4817-9BF5-D09A392C20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ACC498FE-F63F-414F-848A-00479C14FB48}" type="pres">
      <dgm:prSet presAssocID="{B3597201-945C-4817-9BF5-D09A392C200C}" presName="spaceRect" presStyleCnt="0"/>
      <dgm:spPr/>
    </dgm:pt>
    <dgm:pt modelId="{0B35A7F8-CEDE-45D5-95F5-903F635006B6}" type="pres">
      <dgm:prSet presAssocID="{B3597201-945C-4817-9BF5-D09A392C200C}" presName="parTx" presStyleLbl="revTx" presStyleIdx="1" presStyleCnt="3">
        <dgm:presLayoutVars>
          <dgm:chMax val="0"/>
          <dgm:chPref val="0"/>
        </dgm:presLayoutVars>
      </dgm:prSet>
      <dgm:spPr/>
    </dgm:pt>
    <dgm:pt modelId="{8497AE38-F4B2-4637-B068-C0EE7B061918}" type="pres">
      <dgm:prSet presAssocID="{08416FB3-9600-4F51-B1CD-2A46AC9FBF82}" presName="sibTrans" presStyleCnt="0"/>
      <dgm:spPr/>
    </dgm:pt>
    <dgm:pt modelId="{2AEB1085-4895-4242-950C-77AE7D91FB95}" type="pres">
      <dgm:prSet presAssocID="{38C2CF8E-B6AE-4D88-8CDE-928FA3252CEA}" presName="compNode" presStyleCnt="0"/>
      <dgm:spPr/>
    </dgm:pt>
    <dgm:pt modelId="{B4D6CAD7-D20E-406B-B159-7620F2BCABEA}" type="pres">
      <dgm:prSet presAssocID="{38C2CF8E-B6AE-4D88-8CDE-928FA3252CEA}" presName="bgRect" presStyleLbl="bgShp" presStyleIdx="2" presStyleCnt="3"/>
      <dgm:spPr/>
    </dgm:pt>
    <dgm:pt modelId="{27DF2FA2-A256-4C76-AEF4-DCEC3DBFF132}" type="pres">
      <dgm:prSet presAssocID="{38C2CF8E-B6AE-4D88-8CDE-928FA3252C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CCDC7DEF-4DE4-49CB-861D-AFB2B9806999}" type="pres">
      <dgm:prSet presAssocID="{38C2CF8E-B6AE-4D88-8CDE-928FA3252CEA}" presName="spaceRect" presStyleCnt="0"/>
      <dgm:spPr/>
    </dgm:pt>
    <dgm:pt modelId="{CA80DFD6-B9E1-400F-A452-E8B5A58E1F71}" type="pres">
      <dgm:prSet presAssocID="{38C2CF8E-B6AE-4D88-8CDE-928FA3252CEA}" presName="parTx" presStyleLbl="revTx" presStyleIdx="2" presStyleCnt="3">
        <dgm:presLayoutVars>
          <dgm:chMax val="0"/>
          <dgm:chPref val="0"/>
        </dgm:presLayoutVars>
      </dgm:prSet>
      <dgm:spPr/>
    </dgm:pt>
  </dgm:ptLst>
  <dgm:cxnLst>
    <dgm:cxn modelId="{A921FB3E-F7DC-4158-A3D8-FAA6A173D6CF}" srcId="{734EBC1B-E782-46D5-8F34-25901B49E13B}" destId="{38C2CF8E-B6AE-4D88-8CDE-928FA3252CEA}" srcOrd="2" destOrd="0" parTransId="{1BD3D3E5-5043-4F1B-96BC-3682914FA90E}" sibTransId="{AB26D6F5-A943-4ACB-A138-B72956056711}"/>
    <dgm:cxn modelId="{F6A3E65D-47E5-4340-B200-BCE4BF7280CD}" type="presOf" srcId="{9211B193-7025-417F-A6FE-8AC9C34F80AC}" destId="{CAE03ED0-C920-43B7-B6D5-4B8ECFB6503B}" srcOrd="0" destOrd="0" presId="urn:microsoft.com/office/officeart/2018/2/layout/IconVerticalSolidList"/>
    <dgm:cxn modelId="{10ABCC65-0229-4CD3-B010-3EE6793AC766}" type="presOf" srcId="{734EBC1B-E782-46D5-8F34-25901B49E13B}" destId="{F635C8F1-F4F1-4D22-9177-7B6BD3A9B0CC}" srcOrd="0" destOrd="0" presId="urn:microsoft.com/office/officeart/2018/2/layout/IconVerticalSolidList"/>
    <dgm:cxn modelId="{67EC32AC-10F3-4E51-90EC-6D24362544E8}" srcId="{734EBC1B-E782-46D5-8F34-25901B49E13B}" destId="{B3597201-945C-4817-9BF5-D09A392C200C}" srcOrd="1" destOrd="0" parTransId="{C5DB45F3-F818-4270-AE67-AD2D3F88710E}" sibTransId="{08416FB3-9600-4F51-B1CD-2A46AC9FBF82}"/>
    <dgm:cxn modelId="{585D9BBB-3E8D-452C-9997-DF4B24A4502B}" srcId="{734EBC1B-E782-46D5-8F34-25901B49E13B}" destId="{9211B193-7025-417F-A6FE-8AC9C34F80AC}" srcOrd="0" destOrd="0" parTransId="{2BC1167D-AEF9-42DB-A977-0DC83010FAA7}" sibTransId="{CE09333B-D800-47F7-8C31-534E7FCFEBBD}"/>
    <dgm:cxn modelId="{784D2DC5-F70E-486B-B1A9-80E20D7EA78B}" type="presOf" srcId="{B3597201-945C-4817-9BF5-D09A392C200C}" destId="{0B35A7F8-CEDE-45D5-95F5-903F635006B6}" srcOrd="0" destOrd="0" presId="urn:microsoft.com/office/officeart/2018/2/layout/IconVerticalSolidList"/>
    <dgm:cxn modelId="{1852F3E4-6B8E-4F6F-95E3-F0C8FE8FF189}" type="presOf" srcId="{38C2CF8E-B6AE-4D88-8CDE-928FA3252CEA}" destId="{CA80DFD6-B9E1-400F-A452-E8B5A58E1F71}" srcOrd="0" destOrd="0" presId="urn:microsoft.com/office/officeart/2018/2/layout/IconVerticalSolidList"/>
    <dgm:cxn modelId="{69B135F1-F9E7-49AA-9574-8D166BE55E05}" type="presParOf" srcId="{F635C8F1-F4F1-4D22-9177-7B6BD3A9B0CC}" destId="{F4C90C04-30B9-4977-A915-6632F4407380}" srcOrd="0" destOrd="0" presId="urn:microsoft.com/office/officeart/2018/2/layout/IconVerticalSolidList"/>
    <dgm:cxn modelId="{74EDAACF-0089-4658-B253-A0492E329DBC}" type="presParOf" srcId="{F4C90C04-30B9-4977-A915-6632F4407380}" destId="{2E9BCE85-CFA9-4C2D-9991-E7BC45E6F569}" srcOrd="0" destOrd="0" presId="urn:microsoft.com/office/officeart/2018/2/layout/IconVerticalSolidList"/>
    <dgm:cxn modelId="{A1B0C529-8D2A-403F-BC4F-44086C4DBD32}" type="presParOf" srcId="{F4C90C04-30B9-4977-A915-6632F4407380}" destId="{2E3F9B50-96E1-4784-BDA4-5A85BC382F3D}" srcOrd="1" destOrd="0" presId="urn:microsoft.com/office/officeart/2018/2/layout/IconVerticalSolidList"/>
    <dgm:cxn modelId="{DAF95DDC-6C05-429E-98C5-C9B5D062D48B}" type="presParOf" srcId="{F4C90C04-30B9-4977-A915-6632F4407380}" destId="{FA777B8F-338C-4732-8541-8FD03AD5164E}" srcOrd="2" destOrd="0" presId="urn:microsoft.com/office/officeart/2018/2/layout/IconVerticalSolidList"/>
    <dgm:cxn modelId="{69D5C5DE-10FD-4BCA-8A64-C40A3C114B4B}" type="presParOf" srcId="{F4C90C04-30B9-4977-A915-6632F4407380}" destId="{CAE03ED0-C920-43B7-B6D5-4B8ECFB6503B}" srcOrd="3" destOrd="0" presId="urn:microsoft.com/office/officeart/2018/2/layout/IconVerticalSolidList"/>
    <dgm:cxn modelId="{34D253D3-8BAE-4FDB-893A-CFD009066B61}" type="presParOf" srcId="{F635C8F1-F4F1-4D22-9177-7B6BD3A9B0CC}" destId="{F2F16538-5A56-4D41-9BC9-0F34014CFB2A}" srcOrd="1" destOrd="0" presId="urn:microsoft.com/office/officeart/2018/2/layout/IconVerticalSolidList"/>
    <dgm:cxn modelId="{75CC4C29-DA1D-4596-A125-AC0AAD3822F9}" type="presParOf" srcId="{F635C8F1-F4F1-4D22-9177-7B6BD3A9B0CC}" destId="{D15C3488-5F71-411A-A115-7948F9E2378A}" srcOrd="2" destOrd="0" presId="urn:microsoft.com/office/officeart/2018/2/layout/IconVerticalSolidList"/>
    <dgm:cxn modelId="{3DEFEA08-80A2-4A0B-850A-42C06B81DE85}" type="presParOf" srcId="{D15C3488-5F71-411A-A115-7948F9E2378A}" destId="{7431F047-4F48-4657-AC3F-BE15C8E1B8B6}" srcOrd="0" destOrd="0" presId="urn:microsoft.com/office/officeart/2018/2/layout/IconVerticalSolidList"/>
    <dgm:cxn modelId="{7DCF63FE-E110-4353-8C19-E8542E7CB0DD}" type="presParOf" srcId="{D15C3488-5F71-411A-A115-7948F9E2378A}" destId="{FC96419F-153F-419A-8125-394325E607A7}" srcOrd="1" destOrd="0" presId="urn:microsoft.com/office/officeart/2018/2/layout/IconVerticalSolidList"/>
    <dgm:cxn modelId="{94B31528-1656-416F-979E-83DC42916519}" type="presParOf" srcId="{D15C3488-5F71-411A-A115-7948F9E2378A}" destId="{ACC498FE-F63F-414F-848A-00479C14FB48}" srcOrd="2" destOrd="0" presId="urn:microsoft.com/office/officeart/2018/2/layout/IconVerticalSolidList"/>
    <dgm:cxn modelId="{8DA1BC88-04C5-4283-96A5-CF4C0461054F}" type="presParOf" srcId="{D15C3488-5F71-411A-A115-7948F9E2378A}" destId="{0B35A7F8-CEDE-45D5-95F5-903F635006B6}" srcOrd="3" destOrd="0" presId="urn:microsoft.com/office/officeart/2018/2/layout/IconVerticalSolidList"/>
    <dgm:cxn modelId="{5E18D558-2A70-487C-927A-6FD3AEEE4740}" type="presParOf" srcId="{F635C8F1-F4F1-4D22-9177-7B6BD3A9B0CC}" destId="{8497AE38-F4B2-4637-B068-C0EE7B061918}" srcOrd="3" destOrd="0" presId="urn:microsoft.com/office/officeart/2018/2/layout/IconVerticalSolidList"/>
    <dgm:cxn modelId="{4AD60DBB-E754-4A69-A246-913061B944ED}" type="presParOf" srcId="{F635C8F1-F4F1-4D22-9177-7B6BD3A9B0CC}" destId="{2AEB1085-4895-4242-950C-77AE7D91FB95}" srcOrd="4" destOrd="0" presId="urn:microsoft.com/office/officeart/2018/2/layout/IconVerticalSolidList"/>
    <dgm:cxn modelId="{8D532986-E7FD-42A5-BD8B-E46299905CFE}" type="presParOf" srcId="{2AEB1085-4895-4242-950C-77AE7D91FB95}" destId="{B4D6CAD7-D20E-406B-B159-7620F2BCABEA}" srcOrd="0" destOrd="0" presId="urn:microsoft.com/office/officeart/2018/2/layout/IconVerticalSolidList"/>
    <dgm:cxn modelId="{555C4D16-B07B-4D4F-863D-4BEC26E8C8D1}" type="presParOf" srcId="{2AEB1085-4895-4242-950C-77AE7D91FB95}" destId="{27DF2FA2-A256-4C76-AEF4-DCEC3DBFF132}" srcOrd="1" destOrd="0" presId="urn:microsoft.com/office/officeart/2018/2/layout/IconVerticalSolidList"/>
    <dgm:cxn modelId="{928577FE-C609-4A27-9BB4-3A0F1841B129}" type="presParOf" srcId="{2AEB1085-4895-4242-950C-77AE7D91FB95}" destId="{CCDC7DEF-4DE4-49CB-861D-AFB2B9806999}" srcOrd="2" destOrd="0" presId="urn:microsoft.com/office/officeart/2018/2/layout/IconVerticalSolidList"/>
    <dgm:cxn modelId="{41DC3FDE-B242-49C5-A5AD-BB6AF16F31DF}" type="presParOf" srcId="{2AEB1085-4895-4242-950C-77AE7D91FB95}" destId="{CA80DFD6-B9E1-400F-A452-E8B5A58E1F7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BCE85-CFA9-4C2D-9991-E7BC45E6F569}">
      <dsp:nvSpPr>
        <dsp:cNvPr id="0" name=""/>
        <dsp:cNvSpPr/>
      </dsp:nvSpPr>
      <dsp:spPr>
        <a:xfrm>
          <a:off x="0" y="531"/>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F9B50-96E1-4784-BDA4-5A85BC382F3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E03ED0-C920-43B7-B6D5-4B8ECFB6503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NZ" sz="2100" kern="1200" dirty="0"/>
            <a:t>Artificial Superintelligence: An</a:t>
          </a:r>
          <a:r>
            <a:rPr lang="en-NZ" sz="2100" b="1" kern="1200" dirty="0"/>
            <a:t> intellect that is much smarter than the best human brains</a:t>
          </a:r>
          <a:r>
            <a:rPr lang="en-NZ" sz="2100" kern="1200" dirty="0"/>
            <a:t> in practically every field, including scientific creativity, general wisdom and social skills.</a:t>
          </a:r>
          <a:endParaRPr lang="en-US" sz="2100" kern="1200" dirty="0"/>
        </a:p>
      </dsp:txBody>
      <dsp:txXfrm>
        <a:off x="1435590" y="531"/>
        <a:ext cx="9080009" cy="1242935"/>
      </dsp:txXfrm>
    </dsp:sp>
    <dsp:sp modelId="{7431F047-4F48-4657-AC3F-BE15C8E1B8B6}">
      <dsp:nvSpPr>
        <dsp:cNvPr id="0" name=""/>
        <dsp:cNvSpPr/>
      </dsp:nvSpPr>
      <dsp:spPr>
        <a:xfrm>
          <a:off x="0" y="1554201"/>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96419F-153F-419A-8125-394325E607A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35A7F8-CEDE-45D5-95F5-903F635006B6}">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NZ" sz="2100" kern="1200" dirty="0"/>
            <a:t>Artificial General Intelligence: A machine with the ability to apply </a:t>
          </a:r>
          <a:r>
            <a:rPr lang="en-NZ" sz="2100" b="1" kern="1200" dirty="0"/>
            <a:t>intelligence to any problem, </a:t>
          </a:r>
          <a:r>
            <a:rPr lang="en-NZ" sz="2100" kern="1200" dirty="0"/>
            <a:t>rather than just one specific problem (human-level intelligence)</a:t>
          </a:r>
          <a:endParaRPr lang="en-US" sz="2100" kern="1200" dirty="0"/>
        </a:p>
      </dsp:txBody>
      <dsp:txXfrm>
        <a:off x="1435590" y="1554201"/>
        <a:ext cx="9080009" cy="1242935"/>
      </dsp:txXfrm>
    </dsp:sp>
    <dsp:sp modelId="{B4D6CAD7-D20E-406B-B159-7620F2BCABEA}">
      <dsp:nvSpPr>
        <dsp:cNvPr id="0" name=""/>
        <dsp:cNvSpPr/>
      </dsp:nvSpPr>
      <dsp:spPr>
        <a:xfrm>
          <a:off x="0" y="3107870"/>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DF2FA2-A256-4C76-AEF4-DCEC3DBFF13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80DFD6-B9E1-400F-A452-E8B5A58E1F71}">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NZ" sz="2100" kern="1200" dirty="0"/>
            <a:t>Artificial Narrow Intelligence: Machine intelligence that equals or exceeds human intelligence or efficiency </a:t>
          </a:r>
          <a:r>
            <a:rPr lang="en-NZ" sz="2100" b="1" kern="1200" dirty="0"/>
            <a:t>at a specific task</a:t>
          </a:r>
          <a:endParaRPr lang="en-US" sz="2100" kern="1200" dirty="0"/>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043A6-0652-4D07-B4F0-90E18C535E5E}" type="datetimeFigureOut">
              <a:rPr lang="id-ID" smtClean="0"/>
              <a:t>03/09/2024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F564D6-5CA4-4A8E-B1B8-867293A9EF9C}" type="slidenum">
              <a:rPr lang="id-ID" smtClean="0"/>
              <a:t>‹#›</a:t>
            </a:fld>
            <a:endParaRPr lang="id-ID"/>
          </a:p>
        </p:txBody>
      </p:sp>
    </p:spTree>
    <p:extLst>
      <p:ext uri="{BB962C8B-B14F-4D97-AF65-F5344CB8AC3E}">
        <p14:creationId xmlns:p14="http://schemas.microsoft.com/office/powerpoint/2010/main" val="4139899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But what is Artificial Intelligence. </a:t>
            </a:r>
            <a:br>
              <a:rPr lang="en-NZ" dirty="0"/>
            </a:br>
            <a:br>
              <a:rPr lang="en-NZ" dirty="0"/>
            </a:br>
            <a:r>
              <a:rPr lang="en-NZ" dirty="0"/>
              <a:t>In general, it is the ability for a machine to perform tasks that would normally require a person to do. And just like people, it’s the ability to take information, make decisions based on it and cause an action to be taken. Such as moving an arm, creating and image or text, or providing a suggestion. </a:t>
            </a:r>
          </a:p>
          <a:p>
            <a:endParaRPr lang="en-NZ" dirty="0"/>
          </a:p>
        </p:txBody>
      </p:sp>
      <p:sp>
        <p:nvSpPr>
          <p:cNvPr id="4" name="Slide Number Placeholder 3"/>
          <p:cNvSpPr>
            <a:spLocks noGrp="1"/>
          </p:cNvSpPr>
          <p:nvPr>
            <p:ph type="sldNum" sz="quarter" idx="10"/>
          </p:nvPr>
        </p:nvSpPr>
        <p:spPr/>
        <p:txBody>
          <a:bodyPr/>
          <a:lstStyle/>
          <a:p>
            <a:fld id="{C4FBE4D6-A246-476A-9556-1AF7B4872F9F}" type="slidenum">
              <a:rPr lang="en-NZ" smtClean="0"/>
              <a:pPr/>
              <a:t>5</a:t>
            </a:fld>
            <a:endParaRPr lang="en-NZ"/>
          </a:p>
        </p:txBody>
      </p:sp>
    </p:spTree>
    <p:extLst>
      <p:ext uri="{BB962C8B-B14F-4D97-AF65-F5344CB8AC3E}">
        <p14:creationId xmlns:p14="http://schemas.microsoft.com/office/powerpoint/2010/main" val="661492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So if that’s the basic idea of artificial intelligence, are we really talking about Skynet or Hal 9000?</a:t>
            </a:r>
          </a:p>
          <a:p>
            <a:endParaRPr lang="en-NZ" dirty="0"/>
          </a:p>
          <a:p>
            <a:r>
              <a:rPr lang="en-NZ" dirty="0"/>
              <a:t>A bit. </a:t>
            </a:r>
            <a:br>
              <a:rPr lang="en-NZ" dirty="0"/>
            </a:br>
            <a:br>
              <a:rPr lang="en-NZ" dirty="0"/>
            </a:br>
            <a:r>
              <a:rPr lang="en-NZ" dirty="0"/>
              <a:t>Where researchers talk about AI, there may be different type of intelligence they could be referring to. </a:t>
            </a:r>
            <a:br>
              <a:rPr lang="en-NZ" dirty="0"/>
            </a:br>
            <a:br>
              <a:rPr lang="en-NZ" dirty="0"/>
            </a:br>
            <a:r>
              <a:rPr lang="en-NZ" dirty="0"/>
              <a:t>Artificial Super intelligence is the pinnacle. It’s the kind of thing that we see in sci-fi and would end up being a god like intellect. It’s something that would far outpace human capabilities in the same way we outpace insects. But that’s very hypnotical for now. </a:t>
            </a:r>
            <a:br>
              <a:rPr lang="en-NZ" dirty="0"/>
            </a:br>
            <a:br>
              <a:rPr lang="en-NZ" dirty="0"/>
            </a:br>
            <a:r>
              <a:rPr lang="en-NZ" dirty="0"/>
              <a:t>Bering things closer to reality is the story of Artificial General Intelligence. The key here is that it’s a general purpose machine that can apply its skills to any problem. In a similar way as person could be trained to do most things. They are not built for specific tasks. This is the goal for research at the moment and we may be slowly moving closer. </a:t>
            </a:r>
          </a:p>
          <a:p>
            <a:endParaRPr lang="en-NZ" dirty="0"/>
          </a:p>
          <a:p>
            <a:r>
              <a:rPr lang="en-NZ" dirty="0"/>
              <a:t>But let’s bring things down to the type of Artificial Intelligence you may already see in the word. The are all examples of Artificial Narrow Intelligence. That is, it’s a machine that is designed to be good at one specific task. It may be complex, like driving a car, or fairly simple like identifying spam emails. But it is still quite a narrow skillset. </a:t>
            </a:r>
          </a:p>
          <a:p>
            <a:endParaRPr lang="en-NZ" dirty="0"/>
          </a:p>
        </p:txBody>
      </p:sp>
      <p:sp>
        <p:nvSpPr>
          <p:cNvPr id="4" name="Slide Number Placeholder 3"/>
          <p:cNvSpPr>
            <a:spLocks noGrp="1"/>
          </p:cNvSpPr>
          <p:nvPr>
            <p:ph type="sldNum" sz="quarter" idx="10"/>
          </p:nvPr>
        </p:nvSpPr>
        <p:spPr/>
        <p:txBody>
          <a:bodyPr/>
          <a:lstStyle/>
          <a:p>
            <a:fld id="{C4FBE4D6-A246-476A-9556-1AF7B4872F9F}" type="slidenum">
              <a:rPr lang="en-NZ" smtClean="0"/>
              <a:pPr/>
              <a:t>6</a:t>
            </a:fld>
            <a:endParaRPr lang="en-NZ"/>
          </a:p>
        </p:txBody>
      </p:sp>
    </p:spTree>
    <p:extLst>
      <p:ext uri="{BB962C8B-B14F-4D97-AF65-F5344CB8AC3E}">
        <p14:creationId xmlns:p14="http://schemas.microsoft.com/office/powerpoint/2010/main" val="254743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There are many tools and approaches that have been developed to help get us closer to the goal of artificial intelligence, but some of them have been getting much more attention recently</a:t>
            </a:r>
            <a:br>
              <a:rPr lang="en-NZ" dirty="0"/>
            </a:br>
            <a:br>
              <a:rPr lang="en-NZ" dirty="0"/>
            </a:br>
            <a:r>
              <a:rPr lang="en-NZ" dirty="0"/>
              <a:t>A couple of terms you tend to hear in combination with Artificial Intelligence these days is Machine Learning and Deep Learning. </a:t>
            </a:r>
          </a:p>
          <a:p>
            <a:br>
              <a:rPr lang="en-NZ" dirty="0"/>
            </a:br>
            <a:r>
              <a:rPr lang="en-NZ" dirty="0"/>
              <a:t>These are methods and tools used in developing applications of Artificial Intelligence. </a:t>
            </a:r>
            <a:br>
              <a:rPr lang="en-NZ" dirty="0"/>
            </a:br>
            <a:br>
              <a:rPr lang="en-NZ" dirty="0"/>
            </a:br>
            <a:r>
              <a:rPr lang="en-NZ" dirty="0"/>
              <a:t>Let’s look at them a bit more in depth</a:t>
            </a:r>
          </a:p>
          <a:p>
            <a:endParaRPr lang="en-NZ" dirty="0"/>
          </a:p>
        </p:txBody>
      </p:sp>
      <p:sp>
        <p:nvSpPr>
          <p:cNvPr id="4" name="Slide Number Placeholder 3"/>
          <p:cNvSpPr>
            <a:spLocks noGrp="1"/>
          </p:cNvSpPr>
          <p:nvPr>
            <p:ph type="sldNum" sz="quarter" idx="10"/>
          </p:nvPr>
        </p:nvSpPr>
        <p:spPr/>
        <p:txBody>
          <a:bodyPr/>
          <a:lstStyle/>
          <a:p>
            <a:fld id="{C4FBE4D6-A246-476A-9556-1AF7B4872F9F}" type="slidenum">
              <a:rPr lang="en-NZ" smtClean="0"/>
              <a:pPr/>
              <a:t>7</a:t>
            </a:fld>
            <a:endParaRPr lang="en-NZ"/>
          </a:p>
        </p:txBody>
      </p:sp>
    </p:spTree>
    <p:extLst>
      <p:ext uri="{BB962C8B-B14F-4D97-AF65-F5344CB8AC3E}">
        <p14:creationId xmlns:p14="http://schemas.microsoft.com/office/powerpoint/2010/main" val="1222045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First off, we have machine learning. </a:t>
            </a:r>
            <a:br>
              <a:rPr lang="en-NZ" dirty="0"/>
            </a:br>
            <a:br>
              <a:rPr lang="en-NZ" dirty="0"/>
            </a:br>
            <a:r>
              <a:rPr lang="en-NZ" dirty="0"/>
              <a:t>So, for our Artificially Intelligent machine to know how to behave, it has to be taught what to do. </a:t>
            </a:r>
            <a:br>
              <a:rPr lang="en-NZ" dirty="0"/>
            </a:br>
            <a:br>
              <a:rPr lang="en-NZ" dirty="0"/>
            </a:br>
            <a:r>
              <a:rPr lang="en-NZ" dirty="0"/>
              <a:t>In the past, this was done by programming individual skills manually. But, as you can guess, this was quite a labour and skill intensive process. </a:t>
            </a:r>
            <a:br>
              <a:rPr lang="en-NZ" dirty="0"/>
            </a:br>
            <a:br>
              <a:rPr lang="en-NZ" dirty="0"/>
            </a:br>
            <a:r>
              <a:rPr lang="en-NZ" dirty="0"/>
              <a:t>Over time, researchers developed methods to allow machines to learn by themselves. There are various approaches, but in general they have the same thing in common. </a:t>
            </a:r>
            <a:br>
              <a:rPr lang="en-NZ" dirty="0"/>
            </a:br>
            <a:br>
              <a:rPr lang="en-NZ" dirty="0"/>
            </a:br>
            <a:r>
              <a:rPr lang="en-NZ" dirty="0"/>
              <a:t>Initially, a machine learning algorithm (a program that allows the machine to learn) is provided with large amounts of data that allows it to develop rules based on the data it sees. To be trained. </a:t>
            </a:r>
            <a:br>
              <a:rPr lang="en-NZ" dirty="0"/>
            </a:br>
            <a:br>
              <a:rPr lang="en-NZ" dirty="0"/>
            </a:br>
            <a:r>
              <a:rPr lang="en-NZ" dirty="0"/>
              <a:t>These rules are tested and once the developers are happy that the algorithm is providing the appropriate responses it is released to the next stage. </a:t>
            </a:r>
            <a:br>
              <a:rPr lang="en-NZ" dirty="0"/>
            </a:br>
            <a:br>
              <a:rPr lang="en-NZ" dirty="0"/>
            </a:br>
            <a:r>
              <a:rPr lang="en-NZ" dirty="0"/>
              <a:t>The trained model is put into production where it is provided with input and it provides outputs that are used in other places in the system. </a:t>
            </a:r>
          </a:p>
          <a:p>
            <a:endParaRPr lang="en-NZ" dirty="0"/>
          </a:p>
          <a:p>
            <a:r>
              <a:rPr lang="en-NZ" dirty="0"/>
              <a:t>For all this, we need data. But the type of data available may inform what method we’re able to use for this training. </a:t>
            </a:r>
          </a:p>
          <a:p>
            <a:endParaRPr lang="en-NZ" dirty="0"/>
          </a:p>
        </p:txBody>
      </p:sp>
      <p:sp>
        <p:nvSpPr>
          <p:cNvPr id="4" name="Slide Number Placeholder 3"/>
          <p:cNvSpPr>
            <a:spLocks noGrp="1"/>
          </p:cNvSpPr>
          <p:nvPr>
            <p:ph type="sldNum" sz="quarter" idx="10"/>
          </p:nvPr>
        </p:nvSpPr>
        <p:spPr/>
        <p:txBody>
          <a:bodyPr/>
          <a:lstStyle/>
          <a:p>
            <a:fld id="{C4FBE4D6-A246-476A-9556-1AF7B4872F9F}" type="slidenum">
              <a:rPr lang="en-NZ" smtClean="0"/>
              <a:pPr/>
              <a:t>9</a:t>
            </a:fld>
            <a:endParaRPr lang="en-NZ"/>
          </a:p>
        </p:txBody>
      </p:sp>
    </p:spTree>
    <p:extLst>
      <p:ext uri="{BB962C8B-B14F-4D97-AF65-F5344CB8AC3E}">
        <p14:creationId xmlns:p14="http://schemas.microsoft.com/office/powerpoint/2010/main" val="335381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There are a couple general approaches to training a Machine Learning model. </a:t>
            </a:r>
            <a:br>
              <a:rPr lang="en-NZ" dirty="0"/>
            </a:br>
            <a:br>
              <a:rPr lang="en-NZ" dirty="0"/>
            </a:br>
            <a:r>
              <a:rPr lang="en-NZ" dirty="0"/>
              <a:t>The most traditional would use a large set of well labelled data. So for example if you’re training an AI to detect spam emails, you’d provide it with lots and lots of emails where the spam messages have been identified. The model would then be able to learn the unique features that make an email be more likely to be spam. </a:t>
            </a:r>
          </a:p>
          <a:p>
            <a:endParaRPr lang="en-NZ" dirty="0"/>
          </a:p>
          <a:p>
            <a:r>
              <a:rPr lang="en-NZ" dirty="0"/>
              <a:t>If a labelled data set is not available, it’s possible to look at patterns within a large amount of information. This could help combine sets of customers into similar groups, or find songs that you may like. </a:t>
            </a:r>
          </a:p>
          <a:p>
            <a:endParaRPr lang="en-NZ" dirty="0"/>
          </a:p>
          <a:p>
            <a:r>
              <a:rPr lang="en-NZ" dirty="0"/>
              <a:t>Another approach is to give the model some success criteria, like navigating an obstacle course or winning a game, and let it figure out the best way to do that by either winning or losing after each attempt. </a:t>
            </a:r>
          </a:p>
          <a:p>
            <a:endParaRPr lang="en-NZ" dirty="0"/>
          </a:p>
          <a:p>
            <a:r>
              <a:rPr lang="en-NZ" dirty="0"/>
              <a:t>But how do these models actually train themselves to do this classification or identification. That’s where deep learning comes in.</a:t>
            </a:r>
          </a:p>
          <a:p>
            <a:endParaRPr lang="en-NZ" dirty="0"/>
          </a:p>
        </p:txBody>
      </p:sp>
      <p:sp>
        <p:nvSpPr>
          <p:cNvPr id="4" name="Slide Number Placeholder 3"/>
          <p:cNvSpPr>
            <a:spLocks noGrp="1"/>
          </p:cNvSpPr>
          <p:nvPr>
            <p:ph type="sldNum" sz="quarter" idx="10"/>
          </p:nvPr>
        </p:nvSpPr>
        <p:spPr/>
        <p:txBody>
          <a:bodyPr/>
          <a:lstStyle/>
          <a:p>
            <a:fld id="{C4FBE4D6-A246-476A-9556-1AF7B4872F9F}" type="slidenum">
              <a:rPr lang="en-NZ" smtClean="0"/>
              <a:pPr/>
              <a:t>11</a:t>
            </a:fld>
            <a:endParaRPr lang="en-NZ"/>
          </a:p>
        </p:txBody>
      </p:sp>
    </p:spTree>
    <p:extLst>
      <p:ext uri="{BB962C8B-B14F-4D97-AF65-F5344CB8AC3E}">
        <p14:creationId xmlns:p14="http://schemas.microsoft.com/office/powerpoint/2010/main" val="1341196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AMPU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7108-1961-45C0-B5AA-CF59ED57C568}"/>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dirty="0"/>
          </a:p>
        </p:txBody>
      </p:sp>
      <p:sp>
        <p:nvSpPr>
          <p:cNvPr id="3" name="Subtitle 2">
            <a:extLst>
              <a:ext uri="{FF2B5EF4-FFF2-40B4-BE49-F238E27FC236}">
                <a16:creationId xmlns:a16="http://schemas.microsoft.com/office/drawing/2014/main" id="{1FA8DBE9-0C14-47E9-BA9B-E5E85750A2A2}"/>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dirty="0"/>
          </a:p>
        </p:txBody>
      </p:sp>
    </p:spTree>
    <p:extLst>
      <p:ext uri="{BB962C8B-B14F-4D97-AF65-F5344CB8AC3E}">
        <p14:creationId xmlns:p14="http://schemas.microsoft.com/office/powerpoint/2010/main" val="4219962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ISI 3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525889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ISI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333828" y="2249714"/>
            <a:ext cx="3164115" cy="1872343"/>
          </a:xfrm>
        </p:spPr>
        <p:txBody>
          <a:bodyPr/>
          <a:lstStyle/>
          <a:p>
            <a:r>
              <a:rPr lang="en-US"/>
              <a:t>Click to edit Master title style</a:t>
            </a:r>
            <a:endParaRPr lang="en-ID" dirty="0"/>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a:xfrm>
            <a:off x="4122056" y="1088571"/>
            <a:ext cx="7260771" cy="4986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560658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ISI 4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333828" y="2249714"/>
            <a:ext cx="3164115" cy="1872343"/>
          </a:xfrm>
        </p:spPr>
        <p:txBody>
          <a:bodyPr/>
          <a:lstStyle/>
          <a:p>
            <a:r>
              <a:rPr lang="en-US"/>
              <a:t>Click to edit Master title style</a:t>
            </a:r>
            <a:endParaRPr lang="en-ID" dirty="0"/>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a:xfrm>
            <a:off x="4122056" y="1088571"/>
            <a:ext cx="7260771" cy="4986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1534240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PENUTU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030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ENUTUP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561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intro+bullets/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7712" y="779569"/>
            <a:ext cx="9389571" cy="786472"/>
          </a:xfrm>
        </p:spPr>
        <p:txBody>
          <a:bodyPr/>
          <a:lstStyle>
            <a:lvl1pPr>
              <a:defRPr lang="en-US" sz="3733" kern="1200" dirty="0">
                <a:solidFill>
                  <a:srgbClr val="C1CD23"/>
                </a:solidFill>
                <a:latin typeface="Museo Slab 500" charset="0"/>
                <a:ea typeface="+mj-ea"/>
                <a:cs typeface="+mj-cs"/>
              </a:defRPr>
            </a:lvl1pPr>
          </a:lstStyle>
          <a:p>
            <a:r>
              <a:rPr lang="en-US" dirty="0"/>
              <a:t>Your title here…</a:t>
            </a:r>
          </a:p>
        </p:txBody>
      </p:sp>
      <p:sp>
        <p:nvSpPr>
          <p:cNvPr id="3" name="Content Placeholder 2"/>
          <p:cNvSpPr>
            <a:spLocks noGrp="1"/>
          </p:cNvSpPr>
          <p:nvPr>
            <p:ph idx="1"/>
          </p:nvPr>
        </p:nvSpPr>
        <p:spPr>
          <a:xfrm>
            <a:off x="2010691" y="2650050"/>
            <a:ext cx="8510164" cy="3315292"/>
          </a:xfrm>
        </p:spPr>
        <p:txBody>
          <a:bodyPr/>
          <a:lstStyle>
            <a:lvl3pPr>
              <a:defRPr>
                <a:solidFill>
                  <a:srgbClr val="D9D9D9"/>
                </a:solidFill>
              </a:defRPr>
            </a:lvl3pPr>
            <a:lvl4pPr>
              <a:defRPr>
                <a:solidFill>
                  <a:srgbClr val="D9D9D9"/>
                </a:solidFill>
              </a:defRPr>
            </a:lvl4pPr>
            <a:lvl5pPr>
              <a:defRPr>
                <a:solidFill>
                  <a:srgbClr val="D9D9D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0" hasCustomPrompt="1"/>
          </p:nvPr>
        </p:nvSpPr>
        <p:spPr>
          <a:xfrm>
            <a:off x="2010691" y="1587115"/>
            <a:ext cx="8436592" cy="939800"/>
          </a:xfrm>
        </p:spPr>
        <p:txBody>
          <a:bodyPr/>
          <a:lstStyle>
            <a:lvl1pPr marL="24383" indent="0">
              <a:buFontTx/>
              <a:buNone/>
              <a:defRPr baseline="0">
                <a:solidFill>
                  <a:schemeClr val="tx1"/>
                </a:solidFill>
              </a:defRPr>
            </a:lvl1pPr>
            <a:lvl2pPr marL="512051" indent="0">
              <a:buNone/>
              <a:defRPr/>
            </a:lvl2pPr>
            <a:lvl3pPr marL="999719" indent="0">
              <a:buFontTx/>
              <a:buNone/>
              <a:defRPr/>
            </a:lvl3pPr>
            <a:lvl4pPr marL="1487387" indent="0">
              <a:buFontTx/>
              <a:buNone/>
              <a:defRPr/>
            </a:lvl4pPr>
            <a:lvl5pPr marL="1853138" indent="0">
              <a:buFontTx/>
              <a:buNone/>
              <a:defRPr/>
            </a:lvl5pPr>
          </a:lstStyle>
          <a:p>
            <a:pPr lvl="0"/>
            <a:r>
              <a:rPr lang="en-US" dirty="0"/>
              <a:t>Introduction copy here...</a:t>
            </a:r>
          </a:p>
        </p:txBody>
      </p:sp>
      <p:sp>
        <p:nvSpPr>
          <p:cNvPr id="5" name="Right Triangle 4"/>
          <p:cNvSpPr/>
          <p:nvPr userDrawn="1"/>
        </p:nvSpPr>
        <p:spPr>
          <a:xfrm rot="10800000" flipV="1">
            <a:off x="9748741" y="6540477"/>
            <a:ext cx="2443260" cy="317523"/>
          </a:xfrm>
          <a:prstGeom prst="rtTriangle">
            <a:avLst/>
          </a:prstGeom>
          <a:solidFill>
            <a:schemeClr val="accent3">
              <a:alpha val="35000"/>
            </a:schemeClr>
          </a:solidFill>
          <a:ln>
            <a:noFill/>
          </a:ln>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6" name="Right Triangle 5"/>
          <p:cNvSpPr/>
          <p:nvPr userDrawn="1"/>
        </p:nvSpPr>
        <p:spPr>
          <a:xfrm rot="10800000" flipV="1">
            <a:off x="11850464" y="6341276"/>
            <a:ext cx="341536" cy="527651"/>
          </a:xfrm>
          <a:prstGeom prst="rtTriangle">
            <a:avLst/>
          </a:prstGeom>
          <a:solidFill>
            <a:schemeClr val="accent3">
              <a:alpha val="35000"/>
            </a:schemeClr>
          </a:solidFill>
          <a:ln>
            <a:noFill/>
          </a:ln>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8" name="Right Triangle 7"/>
          <p:cNvSpPr/>
          <p:nvPr userDrawn="1"/>
        </p:nvSpPr>
        <p:spPr>
          <a:xfrm flipV="1">
            <a:off x="13334" y="1"/>
            <a:ext cx="9506927" cy="650047"/>
          </a:xfrm>
          <a:prstGeom prst="rtTriangle">
            <a:avLst/>
          </a:prstGeom>
          <a:solidFill>
            <a:schemeClr val="accent3">
              <a:alpha val="35000"/>
            </a:schemeClr>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9" name="Right Triangle 8"/>
          <p:cNvSpPr/>
          <p:nvPr userDrawn="1"/>
        </p:nvSpPr>
        <p:spPr>
          <a:xfrm flipH="1" flipV="1">
            <a:off x="5493484" y="12387"/>
            <a:ext cx="6698515" cy="437645"/>
          </a:xfrm>
          <a:prstGeom prst="rtTriangle">
            <a:avLst/>
          </a:prstGeom>
          <a:solidFill>
            <a:schemeClr val="accent3">
              <a:alpha val="23000"/>
            </a:schemeClr>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Tree>
    <p:extLst>
      <p:ext uri="{BB962C8B-B14F-4D97-AF65-F5344CB8AC3E}">
        <p14:creationId xmlns:p14="http://schemas.microsoft.com/office/powerpoint/2010/main" val="3276794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MPU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7B3710-27D6-47F8-B97B-F20DF607FE5E}"/>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dirty="0"/>
          </a:p>
        </p:txBody>
      </p:sp>
      <p:sp>
        <p:nvSpPr>
          <p:cNvPr id="5" name="Subtitle 2">
            <a:extLst>
              <a:ext uri="{FF2B5EF4-FFF2-40B4-BE49-F238E27FC236}">
                <a16:creationId xmlns:a16="http://schemas.microsoft.com/office/drawing/2014/main" id="{18F5A739-6536-4832-9E63-D18CF3CE381F}"/>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dirty="0"/>
          </a:p>
        </p:txBody>
      </p:sp>
    </p:spTree>
    <p:extLst>
      <p:ext uri="{BB962C8B-B14F-4D97-AF65-F5344CB8AC3E}">
        <p14:creationId xmlns:p14="http://schemas.microsoft.com/office/powerpoint/2010/main" val="2960356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MPUL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B0D3AB-27C0-498A-9FF0-99E74CCAF9EA}"/>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dirty="0"/>
          </a:p>
        </p:txBody>
      </p:sp>
      <p:sp>
        <p:nvSpPr>
          <p:cNvPr id="5" name="Subtitle 2">
            <a:extLst>
              <a:ext uri="{FF2B5EF4-FFF2-40B4-BE49-F238E27FC236}">
                <a16:creationId xmlns:a16="http://schemas.microsoft.com/office/drawing/2014/main" id="{90F80C4E-35B2-4475-BBA4-56373C3C136E}"/>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dirty="0"/>
          </a:p>
        </p:txBody>
      </p:sp>
    </p:spTree>
    <p:extLst>
      <p:ext uri="{BB962C8B-B14F-4D97-AF65-F5344CB8AC3E}">
        <p14:creationId xmlns:p14="http://schemas.microsoft.com/office/powerpoint/2010/main" val="205392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MPUL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04FF83-A851-4809-80E8-49AD823A67F6}"/>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dirty="0"/>
          </a:p>
        </p:txBody>
      </p:sp>
      <p:sp>
        <p:nvSpPr>
          <p:cNvPr id="5" name="Subtitle 2">
            <a:extLst>
              <a:ext uri="{FF2B5EF4-FFF2-40B4-BE49-F238E27FC236}">
                <a16:creationId xmlns:a16="http://schemas.microsoft.com/office/drawing/2014/main" id="{69F5CC59-7465-4165-A2F3-B49D3E3E0D4E}"/>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dirty="0"/>
          </a:p>
        </p:txBody>
      </p:sp>
    </p:spTree>
    <p:extLst>
      <p:ext uri="{BB962C8B-B14F-4D97-AF65-F5344CB8AC3E}">
        <p14:creationId xmlns:p14="http://schemas.microsoft.com/office/powerpoint/2010/main" val="1484123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IS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3724616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ISI 1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239098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S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93878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ISI 2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3888055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SI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3407601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2C3234-8AB7-4037-9BE3-677AB45321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FA21C19-3241-4F4E-8C05-7083D42D6F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8CE8DBB-32F6-426E-8A32-9C38DBB916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25330-1899-48E0-9E66-54A1E8BB8185}" type="datetimeFigureOut">
              <a:rPr lang="en-ID" smtClean="0"/>
              <a:t>03/09/2024</a:t>
            </a:fld>
            <a:endParaRPr lang="en-ID"/>
          </a:p>
        </p:txBody>
      </p:sp>
      <p:sp>
        <p:nvSpPr>
          <p:cNvPr id="5" name="Footer Placeholder 4">
            <a:extLst>
              <a:ext uri="{FF2B5EF4-FFF2-40B4-BE49-F238E27FC236}">
                <a16:creationId xmlns:a16="http://schemas.microsoft.com/office/drawing/2014/main" id="{4C30485F-D96F-450B-B89D-7215F42455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B65B62CD-DE28-4B5E-8522-0804D7110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36622-CCC3-46A4-8823-378B10566BFD}" type="slidenum">
              <a:rPr lang="en-ID" smtClean="0"/>
              <a:t>‹#›</a:t>
            </a:fld>
            <a:endParaRPr lang="en-ID"/>
          </a:p>
        </p:txBody>
      </p:sp>
    </p:spTree>
    <p:extLst>
      <p:ext uri="{BB962C8B-B14F-4D97-AF65-F5344CB8AC3E}">
        <p14:creationId xmlns:p14="http://schemas.microsoft.com/office/powerpoint/2010/main" val="1033435835"/>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64" r:id="rId3"/>
    <p:sldLayoutId id="2147483665" r:id="rId4"/>
    <p:sldLayoutId id="2147483650" r:id="rId5"/>
    <p:sldLayoutId id="2147483671" r:id="rId6"/>
    <p:sldLayoutId id="2147483660" r:id="rId7"/>
    <p:sldLayoutId id="2147483668" r:id="rId8"/>
    <p:sldLayoutId id="2147483661" r:id="rId9"/>
    <p:sldLayoutId id="2147483667" r:id="rId10"/>
    <p:sldLayoutId id="2147483662" r:id="rId11"/>
    <p:sldLayoutId id="2147483670" r:id="rId12"/>
    <p:sldLayoutId id="2147483655" r:id="rId13"/>
    <p:sldLayoutId id="2147483672" r:id="rId14"/>
    <p:sldLayoutId id="2147483673" r:id="rId15"/>
  </p:sldLayoutIdLst>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youtu.be/ukzFI9rgwfU?si=ds-TsPP4ggr1urZZ"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0p0o5cmgLdE?si=20MvNDk9nv779uTu" TargetMode="External"/><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hyperlink" Target="https://youtu.be/o3DztvnfAJg?si=YG0RO-qc5q4F-dDF" TargetMode="Externa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A0CACC-D8B2-431B-B665-71D0D12E299E}"/>
              </a:ext>
            </a:extLst>
          </p:cNvPr>
          <p:cNvSpPr>
            <a:spLocks noGrp="1"/>
          </p:cNvSpPr>
          <p:nvPr>
            <p:ph type="ctrTitle"/>
          </p:nvPr>
        </p:nvSpPr>
        <p:spPr>
          <a:xfrm>
            <a:off x="4336472" y="1343891"/>
            <a:ext cx="6622473" cy="2410691"/>
          </a:xfrm>
        </p:spPr>
        <p:txBody>
          <a:bodyPr>
            <a:normAutofit fontScale="90000"/>
          </a:bodyPr>
          <a:lstStyle/>
          <a:p>
            <a:r>
              <a:rPr lang="en-US" sz="5600" dirty="0" err="1"/>
              <a:t>Pembelajaran</a:t>
            </a:r>
            <a:r>
              <a:rPr lang="en-US" sz="5600" dirty="0"/>
              <a:t> </a:t>
            </a:r>
            <a:r>
              <a:rPr lang="en-US" sz="5600" dirty="0" err="1"/>
              <a:t>Mesin</a:t>
            </a:r>
            <a:r>
              <a:rPr lang="en-US" sz="5600" dirty="0"/>
              <a:t> dan </a:t>
            </a:r>
            <a:r>
              <a:rPr lang="en-US" sz="5600" dirty="0" err="1"/>
              <a:t>Pembelajaran</a:t>
            </a:r>
            <a:r>
              <a:rPr lang="en-US" sz="5600" dirty="0"/>
              <a:t> </a:t>
            </a:r>
            <a:r>
              <a:rPr lang="en-US" sz="5600" dirty="0" err="1"/>
              <a:t>Mendalam</a:t>
            </a:r>
            <a:br>
              <a:rPr lang="id-ID" dirty="0"/>
            </a:br>
            <a:r>
              <a:rPr lang="id-ID" sz="4400" i="1" dirty="0"/>
              <a:t>#1 </a:t>
            </a:r>
            <a:r>
              <a:rPr lang="en-US" sz="4400" i="1" dirty="0"/>
              <a:t>Introduction to Machine Learning</a:t>
            </a:r>
            <a:endParaRPr lang="en-ID" sz="4400" i="1" dirty="0"/>
          </a:p>
        </p:txBody>
      </p:sp>
      <p:sp>
        <p:nvSpPr>
          <p:cNvPr id="5" name="Subtitle 2">
            <a:extLst>
              <a:ext uri="{FF2B5EF4-FFF2-40B4-BE49-F238E27FC236}">
                <a16:creationId xmlns:a16="http://schemas.microsoft.com/office/drawing/2014/main" id="{64FB6852-A530-4C15-A799-37E7610ED564}"/>
              </a:ext>
            </a:extLst>
          </p:cNvPr>
          <p:cNvSpPr>
            <a:spLocks noGrp="1"/>
          </p:cNvSpPr>
          <p:nvPr>
            <p:ph type="subTitle" idx="1"/>
          </p:nvPr>
        </p:nvSpPr>
        <p:spPr>
          <a:xfrm>
            <a:off x="4336472" y="4468221"/>
            <a:ext cx="6622473" cy="1620981"/>
          </a:xfrm>
        </p:spPr>
        <p:txBody>
          <a:bodyPr>
            <a:normAutofit/>
          </a:bodyPr>
          <a:lstStyle/>
          <a:p>
            <a:r>
              <a:rPr lang="id-ID" dirty="0"/>
              <a:t>Semester </a:t>
            </a:r>
            <a:r>
              <a:rPr lang="en-US" dirty="0" err="1"/>
              <a:t>Gasal</a:t>
            </a:r>
            <a:r>
              <a:rPr lang="id-ID" dirty="0"/>
              <a:t> 202</a:t>
            </a:r>
            <a:r>
              <a:rPr lang="en-US" dirty="0"/>
              <a:t>4</a:t>
            </a:r>
            <a:r>
              <a:rPr lang="id-ID" dirty="0"/>
              <a:t>/202</a:t>
            </a:r>
            <a:r>
              <a:rPr lang="en-US" dirty="0"/>
              <a:t>5</a:t>
            </a:r>
          </a:p>
          <a:p>
            <a:r>
              <a:rPr lang="id-ID" dirty="0" err="1"/>
              <a:t>Prodi</a:t>
            </a:r>
            <a:r>
              <a:rPr lang="id-ID" dirty="0"/>
              <a:t> Informatika</a:t>
            </a:r>
          </a:p>
          <a:p>
            <a:r>
              <a:rPr lang="id-ID" dirty="0"/>
              <a:t>Universitas Atma Jaya Yogyakarta</a:t>
            </a:r>
          </a:p>
        </p:txBody>
      </p:sp>
    </p:spTree>
    <p:extLst>
      <p:ext uri="{BB962C8B-B14F-4D97-AF65-F5344CB8AC3E}">
        <p14:creationId xmlns:p14="http://schemas.microsoft.com/office/powerpoint/2010/main" val="1175444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B516-6BB2-4095-8541-CBEC7A39E1FB}"/>
              </a:ext>
            </a:extLst>
          </p:cNvPr>
          <p:cNvSpPr>
            <a:spLocks noGrp="1"/>
          </p:cNvSpPr>
          <p:nvPr>
            <p:ph type="title"/>
          </p:nvPr>
        </p:nvSpPr>
        <p:spPr/>
        <p:txBody>
          <a:bodyPr>
            <a:normAutofit fontScale="90000"/>
          </a:bodyPr>
          <a:lstStyle/>
          <a:p>
            <a:r>
              <a:rPr lang="id-ID" dirty="0" err="1">
                <a:solidFill>
                  <a:schemeClr val="bg1"/>
                </a:solidFill>
              </a:rPr>
              <a:t>Why</a:t>
            </a:r>
            <a:r>
              <a:rPr lang="id-ID" dirty="0">
                <a:solidFill>
                  <a:schemeClr val="bg1"/>
                </a:solidFill>
              </a:rPr>
              <a:t> </a:t>
            </a:r>
            <a:r>
              <a:rPr lang="id-ID" dirty="0" err="1">
                <a:solidFill>
                  <a:schemeClr val="bg1"/>
                </a:solidFill>
              </a:rPr>
              <a:t>Machine</a:t>
            </a:r>
            <a:r>
              <a:rPr lang="id-ID" dirty="0">
                <a:solidFill>
                  <a:schemeClr val="bg1"/>
                </a:solidFill>
              </a:rPr>
              <a:t> </a:t>
            </a:r>
            <a:r>
              <a:rPr lang="id-ID" dirty="0" err="1">
                <a:solidFill>
                  <a:schemeClr val="bg1"/>
                </a:solidFill>
              </a:rPr>
              <a:t>Learning</a:t>
            </a:r>
            <a:r>
              <a:rPr lang="id-ID" dirty="0">
                <a:solidFill>
                  <a:schemeClr val="bg1"/>
                </a:solidFill>
              </a:rPr>
              <a:t>?</a:t>
            </a:r>
          </a:p>
        </p:txBody>
      </p:sp>
      <p:sp>
        <p:nvSpPr>
          <p:cNvPr id="3" name="Content Placeholder 2">
            <a:extLst>
              <a:ext uri="{FF2B5EF4-FFF2-40B4-BE49-F238E27FC236}">
                <a16:creationId xmlns:a16="http://schemas.microsoft.com/office/drawing/2014/main" id="{B4BE9520-F949-43B8-B6E5-86BB7D8A3343}"/>
              </a:ext>
            </a:extLst>
          </p:cNvPr>
          <p:cNvSpPr>
            <a:spLocks noGrp="1"/>
          </p:cNvSpPr>
          <p:nvPr>
            <p:ph idx="1"/>
          </p:nvPr>
        </p:nvSpPr>
        <p:spPr/>
        <p:txBody>
          <a:bodyPr>
            <a:normAutofit/>
          </a:bodyPr>
          <a:lstStyle/>
          <a:p>
            <a:r>
              <a:rPr lang="en-ID" dirty="0"/>
              <a:t>In the early days of “intelligent” applications, many systems used hand coded rules of “if ” and “else” decisions to process data or adjust to user input</a:t>
            </a:r>
          </a:p>
          <a:p>
            <a:r>
              <a:rPr lang="en-ID" dirty="0"/>
              <a:t>Using hand coded rules to make decisions has two major disadvantages:</a:t>
            </a:r>
          </a:p>
          <a:p>
            <a:pPr lvl="1"/>
            <a:r>
              <a:rPr lang="en-ID" dirty="0"/>
              <a:t>the logic required to make a decision is specific to a single domain and task</a:t>
            </a:r>
          </a:p>
          <a:p>
            <a:pPr lvl="1"/>
            <a:r>
              <a:rPr lang="en-ID" dirty="0"/>
              <a:t>changing the task even slightly might require a rewrite of the whole system</a:t>
            </a:r>
          </a:p>
          <a:p>
            <a:pPr lvl="1"/>
            <a:r>
              <a:rPr lang="en-ID" dirty="0"/>
              <a:t>designing rules requires a deep understanding of how a decision should be made by a human expert</a:t>
            </a:r>
          </a:p>
          <a:p>
            <a:endParaRPr lang="en-ID" dirty="0"/>
          </a:p>
        </p:txBody>
      </p:sp>
    </p:spTree>
    <p:extLst>
      <p:ext uri="{BB962C8B-B14F-4D97-AF65-F5344CB8AC3E}">
        <p14:creationId xmlns:p14="http://schemas.microsoft.com/office/powerpoint/2010/main" val="2513266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F3FF43-0B23-43E7-8ABB-7D69614E904D}"/>
              </a:ext>
            </a:extLst>
          </p:cNvPr>
          <p:cNvSpPr>
            <a:spLocks noGrp="1"/>
          </p:cNvSpPr>
          <p:nvPr>
            <p:ph type="title"/>
          </p:nvPr>
        </p:nvSpPr>
        <p:spPr>
          <a:xfrm>
            <a:off x="438912" y="859536"/>
            <a:ext cx="4837176" cy="1243584"/>
          </a:xfrm>
        </p:spPr>
        <p:txBody>
          <a:bodyPr>
            <a:normAutofit/>
          </a:bodyPr>
          <a:lstStyle/>
          <a:p>
            <a:r>
              <a:rPr lang="en-NZ" sz="3400"/>
              <a:t>Machine Learning Approaches</a:t>
            </a:r>
          </a:p>
        </p:txBody>
      </p:sp>
      <p:sp>
        <p:nvSpPr>
          <p:cNvPr id="29" name="Rectangle 28">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30611F-049C-432A-BE35-6A5DF02A2CA6}"/>
              </a:ext>
            </a:extLst>
          </p:cNvPr>
          <p:cNvSpPr>
            <a:spLocks noGrp="1"/>
          </p:cNvSpPr>
          <p:nvPr>
            <p:ph idx="1"/>
          </p:nvPr>
        </p:nvSpPr>
        <p:spPr>
          <a:xfrm>
            <a:off x="438912" y="2514600"/>
            <a:ext cx="4837176" cy="3666744"/>
          </a:xfrm>
        </p:spPr>
        <p:txBody>
          <a:bodyPr>
            <a:noAutofit/>
          </a:bodyPr>
          <a:lstStyle/>
          <a:p>
            <a:r>
              <a:rPr lang="en-NZ" sz="2000" dirty="0"/>
              <a:t>Supervised Learning: Learning with a </a:t>
            </a:r>
            <a:r>
              <a:rPr lang="en-NZ" sz="2000" b="1" dirty="0"/>
              <a:t>labelled training set</a:t>
            </a:r>
          </a:p>
          <a:p>
            <a:pPr lvl="1"/>
            <a:r>
              <a:rPr lang="en-NZ" sz="2000" dirty="0"/>
              <a:t>Example: email spam detector with training set of labelled emails</a:t>
            </a:r>
          </a:p>
          <a:p>
            <a:r>
              <a:rPr lang="en-NZ" sz="2000" dirty="0"/>
              <a:t>Unsupervised Learning: </a:t>
            </a:r>
            <a:r>
              <a:rPr lang="en-NZ" sz="2000" b="1" dirty="0"/>
              <a:t>Discovering patterns </a:t>
            </a:r>
            <a:r>
              <a:rPr lang="en-NZ" sz="2000" dirty="0"/>
              <a:t>in unlabelled data</a:t>
            </a:r>
          </a:p>
          <a:p>
            <a:pPr lvl="1"/>
            <a:r>
              <a:rPr lang="en-NZ" sz="2000" dirty="0"/>
              <a:t>Example: cluster similar documents based on the text content</a:t>
            </a:r>
          </a:p>
          <a:p>
            <a:r>
              <a:rPr lang="en-NZ" sz="2000" dirty="0"/>
              <a:t>Reinforcement Learning: learning based on </a:t>
            </a:r>
            <a:r>
              <a:rPr lang="en-NZ" sz="2000" b="1" dirty="0"/>
              <a:t>feedback</a:t>
            </a:r>
            <a:r>
              <a:rPr lang="en-NZ" sz="2000" dirty="0"/>
              <a:t> or reward</a:t>
            </a:r>
          </a:p>
          <a:p>
            <a:pPr lvl="1"/>
            <a:r>
              <a:rPr lang="en-NZ" sz="2000" dirty="0"/>
              <a:t>Example: learn to play chess by winning or losing</a:t>
            </a:r>
          </a:p>
        </p:txBody>
      </p:sp>
      <p:pic>
        <p:nvPicPr>
          <p:cNvPr id="4" name="Picture 6" descr="https://upload.wikimedia.org/wikipedia/commons/thumb/1/1b/Reinforcement_learning_diagram.svg/2000px-Reinforcement_learning_diagram.svg.png">
            <a:extLst>
              <a:ext uri="{FF2B5EF4-FFF2-40B4-BE49-F238E27FC236}">
                <a16:creationId xmlns:a16="http://schemas.microsoft.com/office/drawing/2014/main" id="{CB0DD1D0-7D48-48F4-8F44-A82A5797181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34"/>
          <a:stretch/>
        </p:blipFill>
        <p:spPr bwMode="auto">
          <a:xfrm>
            <a:off x="6767430" y="583207"/>
            <a:ext cx="2101380" cy="2112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lt text">
            <a:extLst>
              <a:ext uri="{FF2B5EF4-FFF2-40B4-BE49-F238E27FC236}">
                <a16:creationId xmlns:a16="http://schemas.microsoft.com/office/drawing/2014/main" id="{9DCD345E-E0AF-46B2-A105-A289896391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178" r="-4" b="-4"/>
          <a:stretch/>
        </p:blipFill>
        <p:spPr bwMode="auto">
          <a:xfrm>
            <a:off x="9295368" y="583207"/>
            <a:ext cx="2492208" cy="2112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Supervised learning">
            <a:extLst>
              <a:ext uri="{FF2B5EF4-FFF2-40B4-BE49-F238E27FC236}">
                <a16:creationId xmlns:a16="http://schemas.microsoft.com/office/drawing/2014/main" id="{A384895A-1AF2-4D2E-A7BE-6046E1ADA6C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 b="1414"/>
          <a:stretch/>
        </p:blipFill>
        <p:spPr bwMode="auto">
          <a:xfrm>
            <a:off x="7053746" y="2897934"/>
            <a:ext cx="4252099" cy="3283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499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Machine learning structure</a:t>
            </a:r>
            <a:endParaRPr lang="zh-TW" altLang="en-US" dirty="0"/>
          </a:p>
        </p:txBody>
      </p:sp>
      <p:sp>
        <p:nvSpPr>
          <p:cNvPr id="4" name="內容版面配置區 3"/>
          <p:cNvSpPr>
            <a:spLocks noGrp="1"/>
          </p:cNvSpPr>
          <p:nvPr>
            <p:ph idx="1"/>
          </p:nvPr>
        </p:nvSpPr>
        <p:spPr/>
        <p:txBody>
          <a:bodyPr/>
          <a:lstStyle/>
          <a:p>
            <a:r>
              <a:rPr lang="en-US" altLang="zh-TW" dirty="0"/>
              <a:t>Supervised learning</a:t>
            </a:r>
            <a:endParaRPr lang="zh-TW" altLang="en-US" dirty="0"/>
          </a:p>
        </p:txBody>
      </p:sp>
      <p:pic>
        <p:nvPicPr>
          <p:cNvPr id="2050" name="Picture 2" descr="C:\Users\Ian\Desktop\superv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902" y="1825625"/>
            <a:ext cx="6554623" cy="4018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65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Machine learning structure</a:t>
            </a:r>
            <a:endParaRPr lang="zh-TW" altLang="en-US" dirty="0"/>
          </a:p>
        </p:txBody>
      </p:sp>
      <p:sp>
        <p:nvSpPr>
          <p:cNvPr id="4" name="內容版面配置區 3"/>
          <p:cNvSpPr>
            <a:spLocks noGrp="1"/>
          </p:cNvSpPr>
          <p:nvPr>
            <p:ph idx="1"/>
          </p:nvPr>
        </p:nvSpPr>
        <p:spPr/>
        <p:txBody>
          <a:bodyPr/>
          <a:lstStyle/>
          <a:p>
            <a:r>
              <a:rPr lang="en-US" altLang="zh-TW" dirty="0"/>
              <a:t>Unsupervised learning</a:t>
            </a:r>
            <a:endParaRPr lang="zh-TW" altLang="en-US" dirty="0"/>
          </a:p>
        </p:txBody>
      </p:sp>
      <p:pic>
        <p:nvPicPr>
          <p:cNvPr id="3074" name="Picture 2" descr="C:\Users\Ian\Desktop\unsuperv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178" y="1825625"/>
            <a:ext cx="6793586" cy="3934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172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B516-6BB2-4095-8541-CBEC7A39E1FB}"/>
              </a:ext>
            </a:extLst>
          </p:cNvPr>
          <p:cNvSpPr>
            <a:spLocks noGrp="1"/>
          </p:cNvSpPr>
          <p:nvPr>
            <p:ph type="title"/>
          </p:nvPr>
        </p:nvSpPr>
        <p:spPr/>
        <p:txBody>
          <a:bodyPr>
            <a:normAutofit fontScale="90000"/>
          </a:bodyPr>
          <a:lstStyle/>
          <a:p>
            <a:r>
              <a:rPr lang="en-ID" dirty="0">
                <a:solidFill>
                  <a:schemeClr val="bg1"/>
                </a:solidFill>
              </a:rPr>
              <a:t>Where is Machine Learning Applied?</a:t>
            </a:r>
            <a:endParaRPr lang="id-ID" dirty="0">
              <a:solidFill>
                <a:schemeClr val="bg1"/>
              </a:solidFill>
            </a:endParaRPr>
          </a:p>
        </p:txBody>
      </p:sp>
      <p:sp>
        <p:nvSpPr>
          <p:cNvPr id="3" name="Content Placeholder 2">
            <a:extLst>
              <a:ext uri="{FF2B5EF4-FFF2-40B4-BE49-F238E27FC236}">
                <a16:creationId xmlns:a16="http://schemas.microsoft.com/office/drawing/2014/main" id="{B4BE9520-F949-43B8-B6E5-86BB7D8A3343}"/>
              </a:ext>
            </a:extLst>
          </p:cNvPr>
          <p:cNvSpPr>
            <a:spLocks noGrp="1"/>
          </p:cNvSpPr>
          <p:nvPr>
            <p:ph idx="1"/>
          </p:nvPr>
        </p:nvSpPr>
        <p:spPr/>
        <p:txBody>
          <a:bodyPr>
            <a:normAutofit/>
          </a:bodyPr>
          <a:lstStyle/>
          <a:p>
            <a:r>
              <a:rPr lang="en-ID" dirty="0">
                <a:hlinkClick r:id="rId2"/>
              </a:rPr>
              <a:t>https://youtu.be/ukzFI9rgwfU?si=ds-TsPP4ggr1urZZ</a:t>
            </a:r>
            <a:endParaRPr lang="en-ID" dirty="0"/>
          </a:p>
          <a:p>
            <a:endParaRPr lang="en-ID" dirty="0"/>
          </a:p>
        </p:txBody>
      </p:sp>
    </p:spTree>
    <p:extLst>
      <p:ext uri="{BB962C8B-B14F-4D97-AF65-F5344CB8AC3E}">
        <p14:creationId xmlns:p14="http://schemas.microsoft.com/office/powerpoint/2010/main" val="536234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altLang="en-US" dirty="0"/>
              <a:t>Choosing an algorithm</a:t>
            </a:r>
          </a:p>
        </p:txBody>
      </p:sp>
      <p:sp>
        <p:nvSpPr>
          <p:cNvPr id="194563" name="Rectangle 3"/>
          <p:cNvSpPr>
            <a:spLocks noGrp="1" noRot="1" noChangeArrowheads="1"/>
          </p:cNvSpPr>
          <p:nvPr>
            <p:ph idx="1"/>
          </p:nvPr>
        </p:nvSpPr>
        <p:spPr/>
        <p:txBody>
          <a:bodyPr>
            <a:normAutofit/>
          </a:bodyPr>
          <a:lstStyle/>
          <a:p>
            <a:pPr eaLnBrk="1" hangingPunct="1">
              <a:defRPr/>
            </a:pPr>
            <a:r>
              <a:rPr lang="en-US" b="1" dirty="0"/>
              <a:t>No single classifier performs best in all cases</a:t>
            </a:r>
            <a:r>
              <a:rPr lang="en-US" dirty="0"/>
              <a:t>, according to David H. Wolpert's no free lunch theorem (The Lack of A Priori Distinctions Between Learning Algorithms, 2004).</a:t>
            </a:r>
          </a:p>
          <a:p>
            <a:pPr eaLnBrk="1" hangingPunct="1">
              <a:defRPr/>
            </a:pPr>
            <a:r>
              <a:rPr lang="en-US" dirty="0"/>
              <a:t>To choose the best model for a given problem, it is usually advised to </a:t>
            </a:r>
            <a:r>
              <a:rPr lang="en-US" b="1" dirty="0"/>
              <a:t>compare</a:t>
            </a:r>
            <a:r>
              <a:rPr lang="en-US" dirty="0"/>
              <a:t> the results of at least </a:t>
            </a:r>
            <a:r>
              <a:rPr lang="en-US" b="1" dirty="0"/>
              <a:t>a</a:t>
            </a:r>
            <a:r>
              <a:rPr lang="en-US" dirty="0"/>
              <a:t> </a:t>
            </a:r>
            <a:r>
              <a:rPr lang="en-US" b="1" dirty="0"/>
              <a:t>few</a:t>
            </a:r>
            <a:r>
              <a:rPr lang="en-US" dirty="0"/>
              <a:t> </a:t>
            </a:r>
            <a:r>
              <a:rPr lang="en-US" b="1" dirty="0"/>
              <a:t>different</a:t>
            </a:r>
            <a:r>
              <a:rPr lang="en-US" dirty="0"/>
              <a:t> </a:t>
            </a:r>
            <a:r>
              <a:rPr lang="en-US" b="1" dirty="0"/>
              <a:t>learning</a:t>
            </a:r>
            <a:r>
              <a:rPr lang="en-US" dirty="0"/>
              <a:t> </a:t>
            </a:r>
            <a:r>
              <a:rPr lang="en-US" b="1" dirty="0"/>
              <a:t>algorithms</a:t>
            </a:r>
            <a:r>
              <a:rPr lang="en-US" dirty="0"/>
              <a:t>.</a:t>
            </a:r>
          </a:p>
          <a:p>
            <a:pPr>
              <a:defRPr/>
            </a:pPr>
            <a:r>
              <a:rPr lang="en-US" dirty="0"/>
              <a:t>Ultimately, </a:t>
            </a:r>
            <a:r>
              <a:rPr lang="en-US" b="1" dirty="0"/>
              <a:t>a classifier's performance</a:t>
            </a:r>
            <a:r>
              <a:rPr lang="en-US" dirty="0"/>
              <a:t>—both computational and predictive power—</a:t>
            </a:r>
            <a:r>
              <a:rPr lang="en-US" b="1" dirty="0"/>
              <a:t>relies</a:t>
            </a:r>
            <a:r>
              <a:rPr lang="en-US" dirty="0"/>
              <a:t> greatly </a:t>
            </a:r>
            <a:r>
              <a:rPr lang="en-US" b="1" dirty="0"/>
              <a:t>on</a:t>
            </a:r>
            <a:r>
              <a:rPr lang="en-US" dirty="0"/>
              <a:t> </a:t>
            </a:r>
            <a:r>
              <a:rPr lang="en-US" b="1" dirty="0"/>
              <a:t>the</a:t>
            </a:r>
            <a:r>
              <a:rPr lang="en-US" dirty="0"/>
              <a:t> </a:t>
            </a:r>
            <a:r>
              <a:rPr lang="en-US" b="1" dirty="0"/>
              <a:t>underlying</a:t>
            </a:r>
            <a:r>
              <a:rPr lang="en-US" dirty="0"/>
              <a:t> </a:t>
            </a:r>
            <a:r>
              <a:rPr lang="en-US" b="1" dirty="0"/>
              <a:t>data</a:t>
            </a:r>
            <a:r>
              <a:rPr lang="en-US" dirty="0"/>
              <a:t> that is available for learning.</a:t>
            </a:r>
          </a:p>
          <a:p>
            <a:pPr eaLnBrk="1" hangingPunct="1">
              <a:defRPr/>
            </a:pPr>
            <a:endParaRPr lang="en-US" b="1" dirty="0"/>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15</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3093207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43FA2-AD5C-F361-0228-3B2224E6AE1F}"/>
              </a:ext>
            </a:extLst>
          </p:cNvPr>
          <p:cNvSpPr>
            <a:spLocks noGrp="1"/>
          </p:cNvSpPr>
          <p:nvPr>
            <p:ph type="title"/>
          </p:nvPr>
        </p:nvSpPr>
        <p:spPr/>
        <p:txBody>
          <a:bodyPr>
            <a:normAutofit fontScale="90000"/>
          </a:bodyPr>
          <a:lstStyle/>
          <a:p>
            <a:r>
              <a:rPr lang="en-US" altLang="en-US" dirty="0"/>
              <a:t>Choosing an algorithm</a:t>
            </a:r>
            <a:endParaRPr lang="id-ID" dirty="0"/>
          </a:p>
        </p:txBody>
      </p:sp>
      <p:sp>
        <p:nvSpPr>
          <p:cNvPr id="3" name="Content Placeholder 2">
            <a:extLst>
              <a:ext uri="{FF2B5EF4-FFF2-40B4-BE49-F238E27FC236}">
                <a16:creationId xmlns:a16="http://schemas.microsoft.com/office/drawing/2014/main" id="{5C9897EE-60B7-B969-3D59-9D8AECB4717F}"/>
              </a:ext>
            </a:extLst>
          </p:cNvPr>
          <p:cNvSpPr>
            <a:spLocks noGrp="1"/>
          </p:cNvSpPr>
          <p:nvPr>
            <p:ph idx="1"/>
          </p:nvPr>
        </p:nvSpPr>
        <p:spPr/>
        <p:txBody>
          <a:bodyPr>
            <a:normAutofit/>
          </a:bodyPr>
          <a:lstStyle/>
          <a:p>
            <a:r>
              <a:rPr lang="en-US" dirty="0"/>
              <a:t>The next five basic steps can be summed up as training a supervised machine learning algorithm:</a:t>
            </a:r>
          </a:p>
          <a:p>
            <a:r>
              <a:rPr lang="en-US" dirty="0"/>
              <a:t>1. Choosing features and gathering labeled training examples</a:t>
            </a:r>
          </a:p>
          <a:p>
            <a:r>
              <a:rPr lang="en-US" dirty="0"/>
              <a:t>2. Selecting an evaluation metrics</a:t>
            </a:r>
          </a:p>
          <a:p>
            <a:r>
              <a:rPr lang="en-US" dirty="0"/>
              <a:t>3. Selecting an algorithm and developing a model</a:t>
            </a:r>
          </a:p>
          <a:p>
            <a:r>
              <a:rPr lang="en-US" dirty="0"/>
              <a:t>4. Assessing the model's effectiveness</a:t>
            </a:r>
          </a:p>
          <a:p>
            <a:r>
              <a:rPr lang="en-US" dirty="0"/>
              <a:t>5. Modifying the algorithm's settings and fine-tuning the model.</a:t>
            </a:r>
            <a:endParaRPr lang="id-ID" dirty="0"/>
          </a:p>
        </p:txBody>
      </p:sp>
    </p:spTree>
    <p:extLst>
      <p:ext uri="{BB962C8B-B14F-4D97-AF65-F5344CB8AC3E}">
        <p14:creationId xmlns:p14="http://schemas.microsoft.com/office/powerpoint/2010/main" val="38841158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dirty="0">
                <a:solidFill>
                  <a:schemeClr val="bg1"/>
                </a:solidFill>
                <a:cs typeface="Calibri Light"/>
              </a:rPr>
              <a:t>Data Representation</a:t>
            </a:r>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3132933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A2BBA-BF4E-A4FC-09E2-0350452593E6}"/>
              </a:ext>
            </a:extLst>
          </p:cNvPr>
          <p:cNvSpPr>
            <a:spLocks noGrp="1"/>
          </p:cNvSpPr>
          <p:nvPr>
            <p:ph type="title"/>
          </p:nvPr>
        </p:nvSpPr>
        <p:spPr/>
        <p:txBody>
          <a:bodyPr/>
          <a:lstStyle/>
          <a:p>
            <a:r>
              <a:rPr lang="en-US" dirty="0">
                <a:solidFill>
                  <a:schemeClr val="bg1"/>
                </a:solidFill>
              </a:rPr>
              <a:t>Dataset</a:t>
            </a:r>
            <a:endParaRPr lang="id-ID" dirty="0">
              <a:solidFill>
                <a:schemeClr val="bg1"/>
              </a:solidFill>
            </a:endParaRPr>
          </a:p>
        </p:txBody>
      </p:sp>
      <p:sp>
        <p:nvSpPr>
          <p:cNvPr id="5" name="Content Placeholder 4">
            <a:extLst>
              <a:ext uri="{FF2B5EF4-FFF2-40B4-BE49-F238E27FC236}">
                <a16:creationId xmlns:a16="http://schemas.microsoft.com/office/drawing/2014/main" id="{5079E81D-9E35-05A4-33B6-B0414E6C9960}"/>
              </a:ext>
            </a:extLst>
          </p:cNvPr>
          <p:cNvSpPr>
            <a:spLocks noGrp="1"/>
          </p:cNvSpPr>
          <p:nvPr>
            <p:ph idx="1"/>
          </p:nvPr>
        </p:nvSpPr>
        <p:spPr/>
        <p:txBody>
          <a:bodyPr>
            <a:normAutofit fontScale="85000" lnSpcReduction="10000"/>
          </a:bodyPr>
          <a:lstStyle/>
          <a:p>
            <a:r>
              <a:rPr lang="en-US" dirty="0"/>
              <a:t>Machine learning models learn information from datasets.</a:t>
            </a:r>
          </a:p>
          <a:p>
            <a:r>
              <a:rPr lang="en-US" dirty="0"/>
              <a:t>A simple dataset is in the form of a table with rows and columns.</a:t>
            </a:r>
          </a:p>
          <a:p>
            <a:r>
              <a:rPr lang="en-US" dirty="0"/>
              <a:t>Rows are samples or entities; columns are features or characteristics.</a:t>
            </a:r>
          </a:p>
          <a:p>
            <a:r>
              <a:rPr lang="en-US" dirty="0"/>
              <a:t>A label or class or target is a type of entity.</a:t>
            </a:r>
          </a:p>
          <a:p>
            <a:r>
              <a:rPr lang="en-US" dirty="0"/>
              <a:t>Example of an Iris flower dataset. The row or entity is the Iris flower whose characteristics are recorded.</a:t>
            </a:r>
          </a:p>
          <a:p>
            <a:r>
              <a:rPr lang="en-US" dirty="0"/>
              <a:t>Columns or features are the results of measurements of the flower petals and crowns which are recorded as distinguishing characteristics between Iris flower species.</a:t>
            </a:r>
          </a:p>
          <a:p>
            <a:r>
              <a:rPr lang="en-US" dirty="0"/>
              <a:t>The label or target is the species or type of Iris flower.</a:t>
            </a:r>
            <a:endParaRPr lang="id-ID" dirty="0"/>
          </a:p>
        </p:txBody>
      </p:sp>
    </p:spTree>
    <p:extLst>
      <p:ext uri="{BB962C8B-B14F-4D97-AF65-F5344CB8AC3E}">
        <p14:creationId xmlns:p14="http://schemas.microsoft.com/office/powerpoint/2010/main" val="1085028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336266-4D32-B5B4-DFBC-C9DEA6DB60EA}"/>
              </a:ext>
            </a:extLst>
          </p:cNvPr>
          <p:cNvSpPr>
            <a:spLocks noGrp="1"/>
          </p:cNvSpPr>
          <p:nvPr>
            <p:ph type="title"/>
          </p:nvPr>
        </p:nvSpPr>
        <p:spPr/>
        <p:txBody>
          <a:bodyPr>
            <a:normAutofit fontScale="90000"/>
          </a:bodyPr>
          <a:lstStyle/>
          <a:p>
            <a:r>
              <a:rPr lang="en-US" dirty="0"/>
              <a:t>Iris Dataset</a:t>
            </a:r>
            <a:endParaRPr lang="id-ID" dirty="0"/>
          </a:p>
        </p:txBody>
      </p:sp>
      <p:sp>
        <p:nvSpPr>
          <p:cNvPr id="8" name="AutoShape 6">
            <a:extLst>
              <a:ext uri="{FF2B5EF4-FFF2-40B4-BE49-F238E27FC236}">
                <a16:creationId xmlns:a16="http://schemas.microsoft.com/office/drawing/2014/main" id="{2E9E3BB1-FF77-7359-8FFD-B752AA00C282}"/>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pic>
        <p:nvPicPr>
          <p:cNvPr id="11" name="Picture 10">
            <a:extLst>
              <a:ext uri="{FF2B5EF4-FFF2-40B4-BE49-F238E27FC236}">
                <a16:creationId xmlns:a16="http://schemas.microsoft.com/office/drawing/2014/main" id="{832C1E0A-4360-2F14-D041-761DF5C02D2A}"/>
              </a:ext>
            </a:extLst>
          </p:cNvPr>
          <p:cNvPicPr>
            <a:picLocks noChangeAspect="1"/>
          </p:cNvPicPr>
          <p:nvPr/>
        </p:nvPicPr>
        <p:blipFill>
          <a:blip r:embed="rId2"/>
          <a:stretch>
            <a:fillRect/>
          </a:stretch>
        </p:blipFill>
        <p:spPr>
          <a:xfrm>
            <a:off x="32491" y="1825625"/>
            <a:ext cx="12127017" cy="4248743"/>
          </a:xfrm>
          <a:prstGeom prst="rect">
            <a:avLst/>
          </a:prstGeom>
        </p:spPr>
      </p:pic>
    </p:spTree>
    <p:extLst>
      <p:ext uri="{BB962C8B-B14F-4D97-AF65-F5344CB8AC3E}">
        <p14:creationId xmlns:p14="http://schemas.microsoft.com/office/powerpoint/2010/main" val="4126877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56F07-B860-EE07-8C7F-31AB911B1D09}"/>
              </a:ext>
            </a:extLst>
          </p:cNvPr>
          <p:cNvSpPr>
            <a:spLocks noGrp="1"/>
          </p:cNvSpPr>
          <p:nvPr>
            <p:ph type="title"/>
          </p:nvPr>
        </p:nvSpPr>
        <p:spPr/>
        <p:txBody>
          <a:bodyPr>
            <a:normAutofit fontScale="90000"/>
          </a:bodyPr>
          <a:lstStyle/>
          <a:p>
            <a:r>
              <a:rPr lang="en-US" dirty="0"/>
              <a:t>Overview</a:t>
            </a:r>
            <a:endParaRPr lang="id-ID" dirty="0"/>
          </a:p>
        </p:txBody>
      </p:sp>
      <p:sp>
        <p:nvSpPr>
          <p:cNvPr id="5" name="Content Placeholder 4">
            <a:extLst>
              <a:ext uri="{FF2B5EF4-FFF2-40B4-BE49-F238E27FC236}">
                <a16:creationId xmlns:a16="http://schemas.microsoft.com/office/drawing/2014/main" id="{C5C2C6DF-89C1-2024-1335-3315F366F824}"/>
              </a:ext>
            </a:extLst>
          </p:cNvPr>
          <p:cNvSpPr>
            <a:spLocks noGrp="1"/>
          </p:cNvSpPr>
          <p:nvPr>
            <p:ph idx="1"/>
          </p:nvPr>
        </p:nvSpPr>
        <p:spPr/>
        <p:txBody>
          <a:bodyPr/>
          <a:lstStyle/>
          <a:p>
            <a:r>
              <a:rPr lang="en-US" dirty="0"/>
              <a:t>Introduction to Machine Learning</a:t>
            </a:r>
          </a:p>
          <a:p>
            <a:r>
              <a:rPr lang="en-US" dirty="0"/>
              <a:t>Data representation</a:t>
            </a:r>
          </a:p>
          <a:p>
            <a:r>
              <a:rPr lang="en-US" dirty="0"/>
              <a:t>k-Nearest Neighbors (a simple explanation)</a:t>
            </a:r>
          </a:p>
          <a:p>
            <a:r>
              <a:rPr lang="en-US" dirty="0"/>
              <a:t>Generalization, </a:t>
            </a:r>
            <a:r>
              <a:rPr lang="en-US" dirty="0" err="1"/>
              <a:t>overfiting</a:t>
            </a:r>
            <a:r>
              <a:rPr lang="en-US" dirty="0"/>
              <a:t>, and underfitting</a:t>
            </a:r>
            <a:endParaRPr lang="id-ID" dirty="0"/>
          </a:p>
        </p:txBody>
      </p:sp>
    </p:spTree>
    <p:extLst>
      <p:ext uri="{BB962C8B-B14F-4D97-AF65-F5344CB8AC3E}">
        <p14:creationId xmlns:p14="http://schemas.microsoft.com/office/powerpoint/2010/main" val="4169346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B90685B-4A1F-97BC-C7E5-689B47A5A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2" y="28575"/>
            <a:ext cx="9096375" cy="6819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A064CE-4FB5-5130-3B9E-B6CC36B3AE0B}"/>
              </a:ext>
            </a:extLst>
          </p:cNvPr>
          <p:cNvSpPr txBox="1"/>
          <p:nvPr/>
        </p:nvSpPr>
        <p:spPr>
          <a:xfrm>
            <a:off x="0" y="6488668"/>
            <a:ext cx="7984815" cy="369332"/>
          </a:xfrm>
          <a:prstGeom prst="rect">
            <a:avLst/>
          </a:prstGeom>
          <a:noFill/>
        </p:spPr>
        <p:txBody>
          <a:bodyPr wrap="none" rtlCol="0">
            <a:spAutoFit/>
          </a:bodyPr>
          <a:lstStyle/>
          <a:p>
            <a:r>
              <a:rPr lang="id-ID" dirty="0"/>
              <a:t>https://eminebozkus.medium.com/exploring-the-iris-flower-dataset-4e000bcc266c</a:t>
            </a:r>
          </a:p>
        </p:txBody>
      </p:sp>
    </p:spTree>
    <p:extLst>
      <p:ext uri="{BB962C8B-B14F-4D97-AF65-F5344CB8AC3E}">
        <p14:creationId xmlns:p14="http://schemas.microsoft.com/office/powerpoint/2010/main" val="2584407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54655-760B-4444-9CD1-6FE3B836E030}"/>
              </a:ext>
            </a:extLst>
          </p:cNvPr>
          <p:cNvSpPr>
            <a:spLocks noGrp="1"/>
          </p:cNvSpPr>
          <p:nvPr>
            <p:ph type="title"/>
          </p:nvPr>
        </p:nvSpPr>
        <p:spPr>
          <a:xfrm>
            <a:off x="333828" y="2249714"/>
            <a:ext cx="3395961" cy="1872343"/>
          </a:xfrm>
        </p:spPr>
        <p:txBody>
          <a:bodyPr>
            <a:normAutofit fontScale="90000"/>
          </a:bodyPr>
          <a:lstStyle/>
          <a:p>
            <a:r>
              <a:rPr lang="id-ID" dirty="0">
                <a:solidFill>
                  <a:schemeClr val="bg1"/>
                </a:solidFill>
              </a:rPr>
              <a:t>Data</a:t>
            </a:r>
            <a:r>
              <a:rPr lang="en-US" dirty="0">
                <a:solidFill>
                  <a:schemeClr val="bg1"/>
                </a:solidFill>
              </a:rPr>
              <a:t> </a:t>
            </a:r>
            <a:r>
              <a:rPr lang="id-ID" dirty="0" err="1">
                <a:solidFill>
                  <a:schemeClr val="bg1"/>
                </a:solidFill>
              </a:rPr>
              <a:t>Representation</a:t>
            </a:r>
            <a:endParaRPr lang="id-ID" dirty="0">
              <a:solidFill>
                <a:schemeClr val="bg1"/>
              </a:solidFill>
            </a:endParaRPr>
          </a:p>
        </p:txBody>
      </p:sp>
      <p:sp>
        <p:nvSpPr>
          <p:cNvPr id="4" name="Content Placeholder 3">
            <a:extLst>
              <a:ext uri="{FF2B5EF4-FFF2-40B4-BE49-F238E27FC236}">
                <a16:creationId xmlns:a16="http://schemas.microsoft.com/office/drawing/2014/main" id="{5FA971CC-21AA-43BE-A5E1-61205703185B}"/>
              </a:ext>
            </a:extLst>
          </p:cNvPr>
          <p:cNvSpPr>
            <a:spLocks noGrp="1"/>
          </p:cNvSpPr>
          <p:nvPr>
            <p:ph idx="1"/>
          </p:nvPr>
        </p:nvSpPr>
        <p:spPr/>
        <p:txBody>
          <a:bodyPr>
            <a:normAutofit/>
          </a:bodyPr>
          <a:lstStyle/>
          <a:p>
            <a:r>
              <a:rPr lang="en-ID" sz="2400" dirty="0"/>
              <a:t>No machine learning algorithm will be able to make a prediction on data for which it has no information</a:t>
            </a:r>
          </a:p>
          <a:p>
            <a:r>
              <a:rPr lang="en-ID" sz="2400" dirty="0"/>
              <a:t>Sample</a:t>
            </a:r>
          </a:p>
          <a:p>
            <a:pPr lvl="1"/>
            <a:r>
              <a:rPr lang="en-ID" dirty="0"/>
              <a:t>entity or row</a:t>
            </a:r>
          </a:p>
          <a:p>
            <a:pPr lvl="1"/>
            <a:r>
              <a:rPr lang="en-ID" dirty="0"/>
              <a:t>Ex: Users, images of </a:t>
            </a:r>
            <a:r>
              <a:rPr lang="en-ID" dirty="0" err="1"/>
              <a:t>tumor</a:t>
            </a:r>
            <a:endParaRPr lang="en-ID" dirty="0"/>
          </a:p>
          <a:p>
            <a:r>
              <a:rPr lang="en-ID" sz="2400" dirty="0"/>
              <a:t>Feature</a:t>
            </a:r>
          </a:p>
          <a:p>
            <a:pPr lvl="1"/>
            <a:r>
              <a:rPr lang="en-ID" dirty="0"/>
              <a:t>properties that describe entity or column</a:t>
            </a:r>
          </a:p>
          <a:p>
            <a:pPr lvl="1"/>
            <a:r>
              <a:rPr lang="en-ID" dirty="0"/>
              <a:t>Ex: users have age, gender, account created time, and bought frequency, etc.</a:t>
            </a:r>
          </a:p>
          <a:p>
            <a:pPr lvl="1"/>
            <a:r>
              <a:rPr lang="en-ID" dirty="0"/>
              <a:t>Ex: images of </a:t>
            </a:r>
            <a:r>
              <a:rPr lang="en-ID" dirty="0" err="1"/>
              <a:t>tumor</a:t>
            </a:r>
            <a:r>
              <a:rPr lang="en-ID" dirty="0"/>
              <a:t> consists of grayscale values of each pixel, size, shape, and </a:t>
            </a:r>
            <a:r>
              <a:rPr lang="en-ID" dirty="0" err="1"/>
              <a:t>color</a:t>
            </a:r>
            <a:r>
              <a:rPr lang="en-ID" dirty="0"/>
              <a:t> of the </a:t>
            </a:r>
            <a:r>
              <a:rPr lang="en-ID" dirty="0" err="1"/>
              <a:t>tumor</a:t>
            </a:r>
            <a:r>
              <a:rPr lang="en-ID" dirty="0"/>
              <a:t> </a:t>
            </a:r>
          </a:p>
          <a:p>
            <a:endParaRPr lang="en-ID" sz="2400" dirty="0"/>
          </a:p>
          <a:p>
            <a:endParaRPr lang="en-ID" sz="2400" dirty="0"/>
          </a:p>
          <a:p>
            <a:endParaRPr lang="en-ID" sz="2400" dirty="0"/>
          </a:p>
        </p:txBody>
      </p:sp>
    </p:spTree>
    <p:extLst>
      <p:ext uri="{BB962C8B-B14F-4D97-AF65-F5344CB8AC3E}">
        <p14:creationId xmlns:p14="http://schemas.microsoft.com/office/powerpoint/2010/main" val="3938426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dirty="0">
                <a:solidFill>
                  <a:schemeClr val="bg1"/>
                </a:solidFill>
              </a:rPr>
              <a:t>k-Nearest Neighbors (a simple explanation)</a:t>
            </a: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10776156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B5E0-2083-EB65-F8B9-B550F5F21DBC}"/>
              </a:ext>
            </a:extLst>
          </p:cNvPr>
          <p:cNvSpPr>
            <a:spLocks noGrp="1"/>
          </p:cNvSpPr>
          <p:nvPr>
            <p:ph type="title"/>
          </p:nvPr>
        </p:nvSpPr>
        <p:spPr/>
        <p:txBody>
          <a:bodyPr/>
          <a:lstStyle/>
          <a:p>
            <a:r>
              <a:rPr lang="en-US" dirty="0">
                <a:solidFill>
                  <a:schemeClr val="bg1"/>
                </a:solidFill>
              </a:rPr>
              <a:t>K-Nearest Neighbors</a:t>
            </a:r>
            <a:endParaRPr lang="id-ID" dirty="0">
              <a:solidFill>
                <a:schemeClr val="bg1"/>
              </a:solidFill>
            </a:endParaRPr>
          </a:p>
        </p:txBody>
      </p:sp>
      <p:sp>
        <p:nvSpPr>
          <p:cNvPr id="3" name="Content Placeholder 2">
            <a:extLst>
              <a:ext uri="{FF2B5EF4-FFF2-40B4-BE49-F238E27FC236}">
                <a16:creationId xmlns:a16="http://schemas.microsoft.com/office/drawing/2014/main" id="{C231E68D-C4F5-BFDC-AEF6-8910C53259FC}"/>
              </a:ext>
            </a:extLst>
          </p:cNvPr>
          <p:cNvSpPr>
            <a:spLocks noGrp="1"/>
          </p:cNvSpPr>
          <p:nvPr>
            <p:ph idx="1"/>
          </p:nvPr>
        </p:nvSpPr>
        <p:spPr/>
        <p:txBody>
          <a:bodyPr>
            <a:normAutofit lnSpcReduction="10000"/>
          </a:bodyPr>
          <a:lstStyle/>
          <a:p>
            <a:r>
              <a:rPr lang="en-US" dirty="0"/>
              <a:t>The KNN algorithm is "lazy" because it does not work by learning functions that can form decision boundaries from data.</a:t>
            </a:r>
          </a:p>
          <a:p>
            <a:r>
              <a:rPr lang="en-US" dirty="0"/>
              <a:t>KNN </a:t>
            </a:r>
            <a:r>
              <a:rPr lang="en-US" b="1" dirty="0"/>
              <a:t>learns from the training set by memorizing</a:t>
            </a:r>
            <a:r>
              <a:rPr lang="en-US" dirty="0"/>
              <a:t>.</a:t>
            </a:r>
          </a:p>
          <a:p>
            <a:r>
              <a:rPr lang="en-US" dirty="0"/>
              <a:t>The KNN algorithm has the following working steps:</a:t>
            </a:r>
          </a:p>
          <a:p>
            <a:pPr lvl="1"/>
            <a:r>
              <a:rPr lang="en-US" dirty="0"/>
              <a:t>Selects the number k and the distance measurement method</a:t>
            </a:r>
          </a:p>
          <a:p>
            <a:pPr lvl="1"/>
            <a:r>
              <a:rPr lang="en-US" dirty="0"/>
              <a:t>Looking for k nearest neighbors from the train data set</a:t>
            </a:r>
          </a:p>
          <a:p>
            <a:pPr lvl="1"/>
            <a:r>
              <a:rPr lang="en-US" dirty="0"/>
              <a:t>Perform class predictions by voting the majority of the closest class for new data</a:t>
            </a:r>
            <a:endParaRPr lang="id-ID" dirty="0"/>
          </a:p>
        </p:txBody>
      </p:sp>
    </p:spTree>
    <p:extLst>
      <p:ext uri="{BB962C8B-B14F-4D97-AF65-F5344CB8AC3E}">
        <p14:creationId xmlns:p14="http://schemas.microsoft.com/office/powerpoint/2010/main" val="23077231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F508-1F83-77FD-78D4-02763A50678D}"/>
              </a:ext>
            </a:extLst>
          </p:cNvPr>
          <p:cNvSpPr>
            <a:spLocks noGrp="1"/>
          </p:cNvSpPr>
          <p:nvPr>
            <p:ph type="title"/>
          </p:nvPr>
        </p:nvSpPr>
        <p:spPr/>
        <p:txBody>
          <a:bodyPr/>
          <a:lstStyle/>
          <a:p>
            <a:r>
              <a:rPr lang="en-US" dirty="0">
                <a:solidFill>
                  <a:schemeClr val="bg1"/>
                </a:solidFill>
              </a:rPr>
              <a:t>KNN Illustration</a:t>
            </a:r>
            <a:endParaRPr lang="id-ID" dirty="0">
              <a:solidFill>
                <a:schemeClr val="bg1"/>
              </a:solidFill>
            </a:endParaRPr>
          </a:p>
        </p:txBody>
      </p:sp>
      <p:pic>
        <p:nvPicPr>
          <p:cNvPr id="1026" name="Picture 2" descr="Diagram&#10;&#10;Description automatically generated">
            <a:extLst>
              <a:ext uri="{FF2B5EF4-FFF2-40B4-BE49-F238E27FC236}">
                <a16:creationId xmlns:a16="http://schemas.microsoft.com/office/drawing/2014/main" id="{A80C58D8-66B4-A580-6200-E50A886BB3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65112" y="508563"/>
            <a:ext cx="6124673" cy="53626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24980A-CDC0-11D8-C94A-45B8A154008D}"/>
              </a:ext>
            </a:extLst>
          </p:cNvPr>
          <p:cNvSpPr txBox="1"/>
          <p:nvPr/>
        </p:nvSpPr>
        <p:spPr>
          <a:xfrm>
            <a:off x="4048217" y="5871247"/>
            <a:ext cx="7201010" cy="369332"/>
          </a:xfrm>
          <a:prstGeom prst="rect">
            <a:avLst/>
          </a:prstGeom>
          <a:noFill/>
        </p:spPr>
        <p:txBody>
          <a:bodyPr wrap="none" rtlCol="0">
            <a:spAutoFit/>
          </a:bodyPr>
          <a:lstStyle/>
          <a:p>
            <a:r>
              <a:rPr lang="en-US" b="1" i="0" dirty="0">
                <a:effectLst/>
                <a:latin typeface="Roboto" panose="02000000000000000000" pitchFamily="2" charset="0"/>
                <a:hlinkClick r:id="rId3"/>
              </a:rPr>
              <a:t>K Nearest Neighbors | Intuitive explained | Machine Learning Basics</a:t>
            </a:r>
            <a:endParaRPr lang="id-ID" dirty="0"/>
          </a:p>
        </p:txBody>
      </p:sp>
    </p:spTree>
    <p:extLst>
      <p:ext uri="{BB962C8B-B14F-4D97-AF65-F5344CB8AC3E}">
        <p14:creationId xmlns:p14="http://schemas.microsoft.com/office/powerpoint/2010/main" val="328321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4BD03-4522-FF9E-A320-CB37BBE789D1}"/>
              </a:ext>
            </a:extLst>
          </p:cNvPr>
          <p:cNvSpPr>
            <a:spLocks noGrp="1"/>
          </p:cNvSpPr>
          <p:nvPr>
            <p:ph type="title"/>
          </p:nvPr>
        </p:nvSpPr>
        <p:spPr/>
        <p:txBody>
          <a:bodyPr/>
          <a:lstStyle/>
          <a:p>
            <a:r>
              <a:rPr lang="en-US" dirty="0">
                <a:solidFill>
                  <a:schemeClr val="bg1"/>
                </a:solidFill>
              </a:rPr>
              <a:t>K-Nearest Neighbors</a:t>
            </a:r>
            <a:endParaRPr lang="id-ID" dirty="0"/>
          </a:p>
        </p:txBody>
      </p:sp>
      <p:sp>
        <p:nvSpPr>
          <p:cNvPr id="3" name="Content Placeholder 2">
            <a:extLst>
              <a:ext uri="{FF2B5EF4-FFF2-40B4-BE49-F238E27FC236}">
                <a16:creationId xmlns:a16="http://schemas.microsoft.com/office/drawing/2014/main" id="{036BB10B-D358-B69E-D613-C4D6C668A63F}"/>
              </a:ext>
            </a:extLst>
          </p:cNvPr>
          <p:cNvSpPr>
            <a:spLocks noGrp="1"/>
          </p:cNvSpPr>
          <p:nvPr>
            <p:ph idx="1"/>
          </p:nvPr>
        </p:nvSpPr>
        <p:spPr/>
        <p:txBody>
          <a:bodyPr>
            <a:normAutofit fontScale="92500" lnSpcReduction="20000"/>
          </a:bodyPr>
          <a:lstStyle/>
          <a:p>
            <a:r>
              <a:rPr lang="en-US" dirty="0"/>
              <a:t>Based on the distance measurement method chosen, KNN finds a number of k data in the train set that are </a:t>
            </a:r>
            <a:r>
              <a:rPr lang="en-US" b="1" dirty="0"/>
              <a:t>close to or most similar to the points we want to classify</a:t>
            </a:r>
            <a:r>
              <a:rPr lang="en-US" dirty="0"/>
              <a:t>.</a:t>
            </a:r>
          </a:p>
          <a:p>
            <a:r>
              <a:rPr lang="en-US" dirty="0"/>
              <a:t>The class label of the data point is </a:t>
            </a:r>
            <a:r>
              <a:rPr lang="en-US" b="1" dirty="0"/>
              <a:t>determined by the highest number of votes</a:t>
            </a:r>
            <a:r>
              <a:rPr lang="en-US" dirty="0"/>
              <a:t> among the k nearest neighbor data.</a:t>
            </a:r>
          </a:p>
          <a:p>
            <a:r>
              <a:rPr lang="en-US" dirty="0"/>
              <a:t>The </a:t>
            </a:r>
            <a:r>
              <a:rPr lang="en-US" b="1" dirty="0"/>
              <a:t>choice of the right k value is very important</a:t>
            </a:r>
            <a:r>
              <a:rPr lang="en-US" dirty="0"/>
              <a:t> to overcome overfitting and underfitting.</a:t>
            </a:r>
          </a:p>
          <a:p>
            <a:r>
              <a:rPr lang="en-US" dirty="0"/>
              <a:t>We must </a:t>
            </a:r>
            <a:r>
              <a:rPr lang="en-US" b="1" dirty="0"/>
              <a:t>ensure that the selected measurement method is appropriate</a:t>
            </a:r>
            <a:r>
              <a:rPr lang="en-US" dirty="0"/>
              <a:t> for the features of the dataset.</a:t>
            </a:r>
          </a:p>
          <a:p>
            <a:r>
              <a:rPr lang="en-US" dirty="0"/>
              <a:t>Ex: using the </a:t>
            </a:r>
            <a:r>
              <a:rPr lang="en-US" b="1" dirty="0"/>
              <a:t>Euclidean method requires data standardization</a:t>
            </a:r>
            <a:r>
              <a:rPr lang="en-US" dirty="0"/>
              <a:t> so that each feature contributes equally to the distance measurement.</a:t>
            </a:r>
          </a:p>
        </p:txBody>
      </p:sp>
    </p:spTree>
    <p:extLst>
      <p:ext uri="{BB962C8B-B14F-4D97-AF65-F5344CB8AC3E}">
        <p14:creationId xmlns:p14="http://schemas.microsoft.com/office/powerpoint/2010/main" val="9694308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063E-AC78-5DBE-F10F-0736FCCEB5A3}"/>
              </a:ext>
            </a:extLst>
          </p:cNvPr>
          <p:cNvSpPr>
            <a:spLocks noGrp="1"/>
          </p:cNvSpPr>
          <p:nvPr>
            <p:ph type="title"/>
          </p:nvPr>
        </p:nvSpPr>
        <p:spPr/>
        <p:txBody>
          <a:bodyPr/>
          <a:lstStyle/>
          <a:p>
            <a:r>
              <a:rPr lang="en-US" dirty="0">
                <a:solidFill>
                  <a:schemeClr val="bg1"/>
                </a:solidFill>
              </a:rPr>
              <a:t>K-Nearest Neighbors</a:t>
            </a:r>
            <a:endParaRPr lang="id-ID" dirty="0"/>
          </a:p>
        </p:txBody>
      </p:sp>
      <p:sp>
        <p:nvSpPr>
          <p:cNvPr id="3" name="Content Placeholder 2">
            <a:extLst>
              <a:ext uri="{FF2B5EF4-FFF2-40B4-BE49-F238E27FC236}">
                <a16:creationId xmlns:a16="http://schemas.microsoft.com/office/drawing/2014/main" id="{3A41E583-C786-E51A-78AF-D2FB0EE92638}"/>
              </a:ext>
            </a:extLst>
          </p:cNvPr>
          <p:cNvSpPr>
            <a:spLocks noGrp="1"/>
          </p:cNvSpPr>
          <p:nvPr>
            <p:ph idx="1"/>
          </p:nvPr>
        </p:nvSpPr>
        <p:spPr/>
        <p:txBody>
          <a:bodyPr>
            <a:normAutofit lnSpcReduction="10000"/>
          </a:bodyPr>
          <a:lstStyle/>
          <a:p>
            <a:r>
              <a:rPr lang="en-US" dirty="0"/>
              <a:t>The advantages of KNN are:</a:t>
            </a:r>
          </a:p>
          <a:p>
            <a:pPr lvl="1"/>
            <a:r>
              <a:rPr lang="en-US" dirty="0"/>
              <a:t>Easy to apply for simple cases</a:t>
            </a:r>
          </a:p>
          <a:p>
            <a:pPr lvl="1"/>
            <a:r>
              <a:rPr lang="en-US" dirty="0"/>
              <a:t>Quite reliable on unbalanced datasets</a:t>
            </a:r>
          </a:p>
          <a:p>
            <a:pPr lvl="1"/>
            <a:r>
              <a:rPr lang="en-US" dirty="0"/>
              <a:t>Simple model training process</a:t>
            </a:r>
          </a:p>
          <a:p>
            <a:r>
              <a:rPr lang="en-US" dirty="0"/>
              <a:t>The disadvantages of KNN are:</a:t>
            </a:r>
          </a:p>
          <a:p>
            <a:pPr lvl="1"/>
            <a:r>
              <a:rPr lang="en-US" dirty="0"/>
              <a:t>If the train set is large, the training process will take longer</a:t>
            </a:r>
          </a:p>
          <a:p>
            <a:pPr lvl="1"/>
            <a:r>
              <a:rPr lang="en-US" dirty="0"/>
              <a:t>Very sensitive to outliers in calculating the distance between data points</a:t>
            </a:r>
          </a:p>
          <a:p>
            <a:pPr lvl="1"/>
            <a:r>
              <a:rPr lang="en-US" dirty="0"/>
              <a:t>Cannot take into account the level of relevance or significance of features, if there are many features that are less important it will interfere with the learning process of the KNN model</a:t>
            </a:r>
          </a:p>
          <a:p>
            <a:endParaRPr lang="id-ID" dirty="0"/>
          </a:p>
        </p:txBody>
      </p:sp>
    </p:spTree>
    <p:extLst>
      <p:ext uri="{BB962C8B-B14F-4D97-AF65-F5344CB8AC3E}">
        <p14:creationId xmlns:p14="http://schemas.microsoft.com/office/powerpoint/2010/main" val="28358708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dirty="0">
                <a:solidFill>
                  <a:schemeClr val="bg1"/>
                </a:solidFill>
                <a:cs typeface="Calibri Light"/>
              </a:rPr>
              <a:t>Generalization, Overfitting, dan Underfitting</a:t>
            </a:r>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12734704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34AC-B79D-437B-AABE-739931EE29FA}"/>
              </a:ext>
            </a:extLst>
          </p:cNvPr>
          <p:cNvSpPr>
            <a:spLocks noGrp="1"/>
          </p:cNvSpPr>
          <p:nvPr>
            <p:ph type="title"/>
          </p:nvPr>
        </p:nvSpPr>
        <p:spPr/>
        <p:txBody>
          <a:bodyPr>
            <a:normAutofit fontScale="90000"/>
          </a:bodyPr>
          <a:lstStyle/>
          <a:p>
            <a:r>
              <a:rPr lang="en-US" dirty="0">
                <a:cs typeface="Calibri Light"/>
              </a:rPr>
              <a:t>Generalization</a:t>
            </a:r>
            <a:endParaRPr lang="id-ID" dirty="0">
              <a:cs typeface="Calibri Light"/>
            </a:endParaRPr>
          </a:p>
        </p:txBody>
      </p:sp>
      <p:sp>
        <p:nvSpPr>
          <p:cNvPr id="5" name="Content Placeholder 4">
            <a:extLst>
              <a:ext uri="{FF2B5EF4-FFF2-40B4-BE49-F238E27FC236}">
                <a16:creationId xmlns:a16="http://schemas.microsoft.com/office/drawing/2014/main" id="{7E436EC4-8D98-4027-AA66-D88B4652DC6D}"/>
              </a:ext>
            </a:extLst>
          </p:cNvPr>
          <p:cNvSpPr>
            <a:spLocks noGrp="1"/>
          </p:cNvSpPr>
          <p:nvPr>
            <p:ph idx="1"/>
          </p:nvPr>
        </p:nvSpPr>
        <p:spPr/>
        <p:txBody>
          <a:bodyPr/>
          <a:lstStyle/>
          <a:p>
            <a:pPr eaLnBrk="1" hangingPunct="1">
              <a:defRPr/>
            </a:pPr>
            <a:r>
              <a:rPr lang="en-US" dirty="0"/>
              <a:t>Supervised learning allows us to make precise </a:t>
            </a:r>
            <a:r>
              <a:rPr lang="en-US" b="1" dirty="0"/>
              <a:t>predictions from new data that shares the same traits as the training set</a:t>
            </a:r>
            <a:r>
              <a:rPr lang="en-US" dirty="0"/>
              <a:t>.</a:t>
            </a:r>
          </a:p>
          <a:p>
            <a:pPr eaLnBrk="1" hangingPunct="1">
              <a:defRPr/>
            </a:pPr>
            <a:r>
              <a:rPr lang="en-US" dirty="0"/>
              <a:t>To generalize from the training set to the test set, a model must be able to </a:t>
            </a:r>
            <a:r>
              <a:rPr lang="en-US" b="1" dirty="0"/>
              <a:t>make precise predictions on previously unobserved data</a:t>
            </a:r>
            <a:r>
              <a:rPr lang="en-US" dirty="0"/>
              <a:t>.</a:t>
            </a:r>
            <a:endParaRPr lang="id-ID" dirty="0"/>
          </a:p>
        </p:txBody>
      </p:sp>
    </p:spTree>
    <p:extLst>
      <p:ext uri="{BB962C8B-B14F-4D97-AF65-F5344CB8AC3E}">
        <p14:creationId xmlns:p14="http://schemas.microsoft.com/office/powerpoint/2010/main" val="21252732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34AC-B79D-437B-AABE-739931EE29FA}"/>
              </a:ext>
            </a:extLst>
          </p:cNvPr>
          <p:cNvSpPr>
            <a:spLocks noGrp="1"/>
          </p:cNvSpPr>
          <p:nvPr>
            <p:ph type="title"/>
          </p:nvPr>
        </p:nvSpPr>
        <p:spPr/>
        <p:txBody>
          <a:bodyPr>
            <a:normAutofit fontScale="90000"/>
          </a:bodyPr>
          <a:lstStyle/>
          <a:p>
            <a:r>
              <a:rPr lang="id-ID" dirty="0" err="1">
                <a:cs typeface="Calibri Light"/>
              </a:rPr>
              <a:t>Overfitting</a:t>
            </a:r>
            <a:r>
              <a:rPr lang="en-US" dirty="0">
                <a:cs typeface="Calibri Light"/>
              </a:rPr>
              <a:t> &amp; Underfitting</a:t>
            </a:r>
            <a:endParaRPr lang="id-ID" dirty="0">
              <a:cs typeface="Calibri Light"/>
            </a:endParaRPr>
          </a:p>
        </p:txBody>
      </p:sp>
      <p:sp>
        <p:nvSpPr>
          <p:cNvPr id="5" name="Content Placeholder 4">
            <a:extLst>
              <a:ext uri="{FF2B5EF4-FFF2-40B4-BE49-F238E27FC236}">
                <a16:creationId xmlns:a16="http://schemas.microsoft.com/office/drawing/2014/main" id="{B70F91F4-5B34-4148-9B87-0F8FADBB9168}"/>
              </a:ext>
            </a:extLst>
          </p:cNvPr>
          <p:cNvSpPr>
            <a:spLocks noGrp="1"/>
          </p:cNvSpPr>
          <p:nvPr>
            <p:ph idx="1"/>
          </p:nvPr>
        </p:nvSpPr>
        <p:spPr/>
        <p:txBody>
          <a:bodyPr vert="horz" lIns="91440" tIns="45720" rIns="91440" bIns="45720" rtlCol="0" anchor="t">
            <a:normAutofit fontScale="92500"/>
          </a:bodyPr>
          <a:lstStyle/>
          <a:p>
            <a:pPr eaLnBrk="1" hangingPunct="1">
              <a:defRPr/>
            </a:pPr>
            <a:r>
              <a:rPr lang="en-US" b="1" dirty="0"/>
              <a:t>Overfit</a:t>
            </a:r>
            <a:r>
              <a:rPr lang="en-US" dirty="0"/>
              <a:t>: Building a model that is </a:t>
            </a:r>
            <a:r>
              <a:rPr lang="en-US" b="1" dirty="0"/>
              <a:t>too complex</a:t>
            </a:r>
            <a:r>
              <a:rPr lang="en-US" dirty="0"/>
              <a:t> for the amount of information we have</a:t>
            </a:r>
          </a:p>
          <a:p>
            <a:pPr lvl="1">
              <a:defRPr/>
            </a:pPr>
            <a:r>
              <a:rPr lang="en-US" dirty="0"/>
              <a:t>when you fit a model too finely to the specifics of the training set and get a model that performs well on the training set but cannot generalize to new data</a:t>
            </a:r>
          </a:p>
          <a:p>
            <a:pPr lvl="1">
              <a:defRPr/>
            </a:pPr>
            <a:r>
              <a:rPr lang="en-US" b="1" dirty="0"/>
              <a:t>decreased accuracy of the test set</a:t>
            </a:r>
          </a:p>
          <a:p>
            <a:pPr eaLnBrk="1" hangingPunct="1">
              <a:defRPr/>
            </a:pPr>
            <a:r>
              <a:rPr lang="en-US" b="1" dirty="0"/>
              <a:t>Underfit</a:t>
            </a:r>
            <a:r>
              <a:rPr lang="en-US" dirty="0"/>
              <a:t>: Choosing a model that is </a:t>
            </a:r>
            <a:r>
              <a:rPr lang="en-US" b="1" dirty="0"/>
              <a:t>too simple</a:t>
            </a:r>
          </a:p>
          <a:p>
            <a:pPr lvl="1">
              <a:defRPr/>
            </a:pPr>
            <a:r>
              <a:rPr lang="en-US" dirty="0"/>
              <a:t>The model cannot capture all aspects and variability in the data, and your model will perform poorly even on the Training set</a:t>
            </a:r>
          </a:p>
          <a:p>
            <a:pPr lvl="1">
              <a:defRPr/>
            </a:pPr>
            <a:r>
              <a:rPr lang="en-US" b="1" dirty="0"/>
              <a:t>Train set and test set accuracy is equally bad</a:t>
            </a:r>
          </a:p>
          <a:p>
            <a:pPr eaLnBrk="1" hangingPunct="1">
              <a:defRPr/>
            </a:pPr>
            <a:r>
              <a:rPr lang="en-US" dirty="0"/>
              <a:t>The more variations of data points there are in your dataset, the more complex the model you can use without overfitting</a:t>
            </a:r>
            <a:endParaRPr lang="en-US" sz="2600" dirty="0"/>
          </a:p>
        </p:txBody>
      </p:sp>
    </p:spTree>
    <p:extLst>
      <p:ext uri="{BB962C8B-B14F-4D97-AF65-F5344CB8AC3E}">
        <p14:creationId xmlns:p14="http://schemas.microsoft.com/office/powerpoint/2010/main" val="4010417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dirty="0">
                <a:solidFill>
                  <a:schemeClr val="bg1"/>
                </a:solidFill>
                <a:cs typeface="Calibri Light"/>
              </a:rPr>
              <a:t>Introduction to Machine Learning</a:t>
            </a:r>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4021005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0F08-DD8E-D547-DEF1-B7887AB23FDE}"/>
              </a:ext>
            </a:extLst>
          </p:cNvPr>
          <p:cNvSpPr>
            <a:spLocks noGrp="1"/>
          </p:cNvSpPr>
          <p:nvPr>
            <p:ph type="title"/>
          </p:nvPr>
        </p:nvSpPr>
        <p:spPr/>
        <p:txBody>
          <a:bodyPr>
            <a:normAutofit fontScale="90000"/>
          </a:bodyPr>
          <a:lstStyle/>
          <a:p>
            <a:r>
              <a:rPr lang="en-US" dirty="0">
                <a:solidFill>
                  <a:schemeClr val="bg1"/>
                </a:solidFill>
                <a:cs typeface="Calibri Light"/>
              </a:rPr>
              <a:t>How ML models perform</a:t>
            </a:r>
            <a:endParaRPr lang="id-ID" dirty="0"/>
          </a:p>
        </p:txBody>
      </p:sp>
      <p:pic>
        <p:nvPicPr>
          <p:cNvPr id="4" name="Picture 2">
            <a:extLst>
              <a:ext uri="{FF2B5EF4-FFF2-40B4-BE49-F238E27FC236}">
                <a16:creationId xmlns:a16="http://schemas.microsoft.com/office/drawing/2014/main" id="{76909B14-27E7-BC90-F164-95427CD018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9441" y="577305"/>
            <a:ext cx="7028785" cy="55686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60A4EF-9283-75D2-6E41-47F5466A0D51}"/>
              </a:ext>
            </a:extLst>
          </p:cNvPr>
          <p:cNvSpPr txBox="1"/>
          <p:nvPr/>
        </p:nvSpPr>
        <p:spPr>
          <a:xfrm>
            <a:off x="3959441" y="6096029"/>
            <a:ext cx="5913927" cy="369332"/>
          </a:xfrm>
          <a:prstGeom prst="rect">
            <a:avLst/>
          </a:prstGeom>
          <a:noFill/>
        </p:spPr>
        <p:txBody>
          <a:bodyPr wrap="none" rtlCol="0">
            <a:spAutoFit/>
          </a:bodyPr>
          <a:lstStyle/>
          <a:p>
            <a:r>
              <a:rPr lang="id-ID" dirty="0"/>
              <a:t>https://www.kaggle.com/discussions/getting-started/166897</a:t>
            </a:r>
          </a:p>
        </p:txBody>
      </p:sp>
    </p:spTree>
    <p:extLst>
      <p:ext uri="{BB962C8B-B14F-4D97-AF65-F5344CB8AC3E}">
        <p14:creationId xmlns:p14="http://schemas.microsoft.com/office/powerpoint/2010/main" val="3916215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34AC-B79D-437B-AABE-739931EE29FA}"/>
              </a:ext>
            </a:extLst>
          </p:cNvPr>
          <p:cNvSpPr>
            <a:spLocks noGrp="1"/>
          </p:cNvSpPr>
          <p:nvPr>
            <p:ph type="title"/>
          </p:nvPr>
        </p:nvSpPr>
        <p:spPr/>
        <p:txBody>
          <a:bodyPr>
            <a:normAutofit fontScale="90000"/>
          </a:bodyPr>
          <a:lstStyle/>
          <a:p>
            <a:r>
              <a:rPr lang="id-ID" dirty="0" err="1">
                <a:solidFill>
                  <a:schemeClr val="bg1"/>
                </a:solidFill>
                <a:cs typeface="Calibri Light"/>
              </a:rPr>
              <a:t>Generalization</a:t>
            </a:r>
            <a:r>
              <a:rPr lang="id-ID" dirty="0">
                <a:solidFill>
                  <a:schemeClr val="bg1"/>
                </a:solidFill>
                <a:cs typeface="Calibri Light"/>
              </a:rPr>
              <a:t>, </a:t>
            </a:r>
            <a:r>
              <a:rPr lang="id-ID" dirty="0" err="1">
                <a:solidFill>
                  <a:schemeClr val="bg1"/>
                </a:solidFill>
                <a:cs typeface="Calibri Light"/>
              </a:rPr>
              <a:t>Overfitting</a:t>
            </a:r>
            <a:r>
              <a:rPr lang="id-ID" dirty="0">
                <a:solidFill>
                  <a:schemeClr val="bg1"/>
                </a:solidFill>
                <a:cs typeface="Calibri Light"/>
              </a:rPr>
              <a:t>, </a:t>
            </a:r>
            <a:r>
              <a:rPr lang="en-US" dirty="0">
                <a:solidFill>
                  <a:schemeClr val="bg1"/>
                </a:solidFill>
                <a:cs typeface="Calibri Light"/>
              </a:rPr>
              <a:t>&amp;</a:t>
            </a:r>
            <a:r>
              <a:rPr lang="id-ID" dirty="0">
                <a:solidFill>
                  <a:schemeClr val="bg1"/>
                </a:solidFill>
                <a:cs typeface="Calibri Light"/>
              </a:rPr>
              <a:t> </a:t>
            </a:r>
            <a:r>
              <a:rPr lang="id-ID" dirty="0" err="1">
                <a:solidFill>
                  <a:schemeClr val="bg1"/>
                </a:solidFill>
                <a:cs typeface="Calibri Light"/>
              </a:rPr>
              <a:t>Underfitting</a:t>
            </a:r>
            <a:endParaRPr lang="en-US" dirty="0"/>
          </a:p>
        </p:txBody>
      </p:sp>
      <p:pic>
        <p:nvPicPr>
          <p:cNvPr id="4" name="Content Placeholder 6">
            <a:extLst>
              <a:ext uri="{FF2B5EF4-FFF2-40B4-BE49-F238E27FC236}">
                <a16:creationId xmlns:a16="http://schemas.microsoft.com/office/drawing/2014/main" id="{0A8B229A-2016-4FE2-8567-4A27A051982F}"/>
              </a:ext>
            </a:extLst>
          </p:cNvPr>
          <p:cNvPicPr>
            <a:picLocks noGrp="1" noChangeAspect="1"/>
          </p:cNvPicPr>
          <p:nvPr>
            <p:ph idx="1"/>
          </p:nvPr>
        </p:nvPicPr>
        <p:blipFill>
          <a:blip r:embed="rId2"/>
          <a:stretch>
            <a:fillRect/>
          </a:stretch>
        </p:blipFill>
        <p:spPr bwMode="auto">
          <a:xfrm>
            <a:off x="4200461" y="1089025"/>
            <a:ext cx="7104191" cy="4986338"/>
          </a:xfrm>
          <a:prstGeom prst="rect">
            <a:avLst/>
          </a:prstGeom>
          <a:noFill/>
          <a:ln w="9525">
            <a:noFill/>
            <a:miter lim="800000"/>
            <a:headEnd/>
            <a:tailEnd/>
          </a:ln>
          <a:effectLst/>
        </p:spPr>
      </p:pic>
    </p:spTree>
    <p:extLst>
      <p:ext uri="{BB962C8B-B14F-4D97-AF65-F5344CB8AC3E}">
        <p14:creationId xmlns:p14="http://schemas.microsoft.com/office/powerpoint/2010/main" val="541915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A420-2DAE-45C4-B5D5-029A5FE2C765}"/>
              </a:ext>
            </a:extLst>
          </p:cNvPr>
          <p:cNvSpPr>
            <a:spLocks noGrp="1"/>
          </p:cNvSpPr>
          <p:nvPr>
            <p:ph type="title"/>
          </p:nvPr>
        </p:nvSpPr>
        <p:spPr/>
        <p:txBody>
          <a:bodyPr>
            <a:normAutofit fontScale="90000"/>
          </a:bodyPr>
          <a:lstStyle/>
          <a:p>
            <a:r>
              <a:rPr lang="id-ID" dirty="0" err="1">
                <a:solidFill>
                  <a:schemeClr val="bg1"/>
                </a:solidFill>
              </a:rPr>
              <a:t>Underfitting</a:t>
            </a:r>
            <a:r>
              <a:rPr lang="id-ID" dirty="0">
                <a:solidFill>
                  <a:schemeClr val="bg1"/>
                </a:solidFill>
              </a:rPr>
              <a:t> &amp; </a:t>
            </a:r>
            <a:r>
              <a:rPr lang="id-ID" dirty="0" err="1">
                <a:solidFill>
                  <a:schemeClr val="bg1"/>
                </a:solidFill>
              </a:rPr>
              <a:t>Overfitting</a:t>
            </a:r>
            <a:r>
              <a:rPr lang="id-ID" dirty="0">
                <a:solidFill>
                  <a:schemeClr val="bg1"/>
                </a:solidFill>
              </a:rPr>
              <a:t> - </a:t>
            </a:r>
            <a:r>
              <a:rPr lang="id-ID" dirty="0" err="1">
                <a:solidFill>
                  <a:schemeClr val="bg1"/>
                </a:solidFill>
              </a:rPr>
              <a:t>Explained</a:t>
            </a:r>
            <a:endParaRPr lang="id-ID" dirty="0">
              <a:solidFill>
                <a:schemeClr val="bg1"/>
              </a:solidFill>
            </a:endParaRPr>
          </a:p>
        </p:txBody>
      </p:sp>
      <p:sp>
        <p:nvSpPr>
          <p:cNvPr id="3" name="Content Placeholder 2">
            <a:extLst>
              <a:ext uri="{FF2B5EF4-FFF2-40B4-BE49-F238E27FC236}">
                <a16:creationId xmlns:a16="http://schemas.microsoft.com/office/drawing/2014/main" id="{75FE924A-4079-62EE-9C49-8EBB2655E536}"/>
              </a:ext>
            </a:extLst>
          </p:cNvPr>
          <p:cNvSpPr>
            <a:spLocks noGrp="1"/>
          </p:cNvSpPr>
          <p:nvPr>
            <p:ph idx="1"/>
          </p:nvPr>
        </p:nvSpPr>
        <p:spPr/>
        <p:txBody>
          <a:bodyPr/>
          <a:lstStyle/>
          <a:p>
            <a:r>
              <a:rPr lang="id-ID" dirty="0">
                <a:hlinkClick r:id="rId2"/>
              </a:rPr>
              <a:t>https://youtu.be/o3DztvnfAJg?si=YG0RO-qc5q4F-dDF</a:t>
            </a:r>
            <a:endParaRPr lang="en-US" dirty="0"/>
          </a:p>
          <a:p>
            <a:endParaRPr lang="id-ID" dirty="0"/>
          </a:p>
        </p:txBody>
      </p:sp>
    </p:spTree>
    <p:extLst>
      <p:ext uri="{BB962C8B-B14F-4D97-AF65-F5344CB8AC3E}">
        <p14:creationId xmlns:p14="http://schemas.microsoft.com/office/powerpoint/2010/main" val="20294699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dirty="0">
                <a:solidFill>
                  <a:schemeClr val="bg1"/>
                </a:solidFill>
                <a:cs typeface="Calibri Light"/>
              </a:rPr>
              <a:t>Machine and Learning?</a:t>
            </a:r>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3326841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F9D7-4974-11E9-8FD0-D388493562FE}"/>
              </a:ext>
            </a:extLst>
          </p:cNvPr>
          <p:cNvSpPr>
            <a:spLocks noGrp="1"/>
          </p:cNvSpPr>
          <p:nvPr>
            <p:ph type="title"/>
          </p:nvPr>
        </p:nvSpPr>
        <p:spPr/>
        <p:txBody>
          <a:bodyPr/>
          <a:lstStyle/>
          <a:p>
            <a:r>
              <a:rPr lang="en-US" dirty="0">
                <a:solidFill>
                  <a:schemeClr val="bg1"/>
                </a:solidFill>
              </a:rPr>
              <a:t>Please be careful</a:t>
            </a:r>
            <a:endParaRPr lang="en-ID" dirty="0"/>
          </a:p>
        </p:txBody>
      </p:sp>
      <p:pic>
        <p:nvPicPr>
          <p:cNvPr id="5" name="Content Placeholder 4" descr="A screenshot of a screenshot of a fish&#10;&#10;Description automatically generated">
            <a:extLst>
              <a:ext uri="{FF2B5EF4-FFF2-40B4-BE49-F238E27FC236}">
                <a16:creationId xmlns:a16="http://schemas.microsoft.com/office/drawing/2014/main" id="{09236A69-B0CF-5651-48CC-CBBDE68A30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44860" y="695427"/>
            <a:ext cx="4673479" cy="5379936"/>
          </a:xfrm>
        </p:spPr>
      </p:pic>
    </p:spTree>
    <p:extLst>
      <p:ext uri="{BB962C8B-B14F-4D97-AF65-F5344CB8AC3E}">
        <p14:creationId xmlns:p14="http://schemas.microsoft.com/office/powerpoint/2010/main" val="1105085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F9D7-4974-11E9-8FD0-D388493562FE}"/>
              </a:ext>
            </a:extLst>
          </p:cNvPr>
          <p:cNvSpPr>
            <a:spLocks noGrp="1"/>
          </p:cNvSpPr>
          <p:nvPr>
            <p:ph type="title"/>
          </p:nvPr>
        </p:nvSpPr>
        <p:spPr/>
        <p:txBody>
          <a:bodyPr/>
          <a:lstStyle/>
          <a:p>
            <a:r>
              <a:rPr lang="en-US" dirty="0">
                <a:solidFill>
                  <a:schemeClr val="bg1"/>
                </a:solidFill>
              </a:rPr>
              <a:t>Now, it’s improved</a:t>
            </a:r>
            <a:endParaRPr lang="en-ID" dirty="0"/>
          </a:p>
        </p:txBody>
      </p:sp>
      <p:pic>
        <p:nvPicPr>
          <p:cNvPr id="7" name="Content Placeholder 6" descr="A group of fish swimming in the water&#10;&#10;Description automatically generated">
            <a:extLst>
              <a:ext uri="{FF2B5EF4-FFF2-40B4-BE49-F238E27FC236}">
                <a16:creationId xmlns:a16="http://schemas.microsoft.com/office/drawing/2014/main" id="{F08B1ED4-9FBC-7F17-F74F-46761BF716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9387" y="1089025"/>
            <a:ext cx="4986338" cy="4986338"/>
          </a:xfrm>
        </p:spPr>
      </p:pic>
    </p:spTree>
    <p:extLst>
      <p:ext uri="{BB962C8B-B14F-4D97-AF65-F5344CB8AC3E}">
        <p14:creationId xmlns:p14="http://schemas.microsoft.com/office/powerpoint/2010/main" val="23610891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010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Judul 3">
            <a:extLst>
              <a:ext uri="{FF2B5EF4-FFF2-40B4-BE49-F238E27FC236}">
                <a16:creationId xmlns:a16="http://schemas.microsoft.com/office/drawing/2014/main" id="{9BCD7E8A-5D4B-44BF-A3A9-F89FB6AD2BCB}"/>
              </a:ext>
            </a:extLst>
          </p:cNvPr>
          <p:cNvSpPr>
            <a:spLocks noGrp="1"/>
          </p:cNvSpPr>
          <p:nvPr>
            <p:ph type="title"/>
          </p:nvPr>
        </p:nvSpPr>
        <p:spPr/>
        <p:txBody>
          <a:bodyPr>
            <a:normAutofit fontScale="90000"/>
          </a:bodyPr>
          <a:lstStyle/>
          <a:p>
            <a:r>
              <a:rPr lang="en-US" dirty="0">
                <a:solidFill>
                  <a:schemeClr val="bg1"/>
                </a:solidFill>
              </a:rPr>
              <a:t>What is Artificial Intelligence?</a:t>
            </a:r>
            <a:endParaRPr lang="id-ID" dirty="0">
              <a:solidFill>
                <a:schemeClr val="bg1"/>
              </a:solidFill>
            </a:endParaRPr>
          </a:p>
        </p:txBody>
      </p:sp>
      <p:sp>
        <p:nvSpPr>
          <p:cNvPr id="5" name="Tampungan Konten 4">
            <a:extLst>
              <a:ext uri="{FF2B5EF4-FFF2-40B4-BE49-F238E27FC236}">
                <a16:creationId xmlns:a16="http://schemas.microsoft.com/office/drawing/2014/main" id="{94659EEA-A6F9-2EBF-9E36-8B2EA8B7D261}"/>
              </a:ext>
            </a:extLst>
          </p:cNvPr>
          <p:cNvSpPr>
            <a:spLocks noGrp="1"/>
          </p:cNvSpPr>
          <p:nvPr>
            <p:ph idx="1"/>
          </p:nvPr>
        </p:nvSpPr>
        <p:spPr/>
        <p:txBody>
          <a:bodyPr/>
          <a:lstStyle/>
          <a:p>
            <a:endParaRPr lang="id-ID" dirty="0"/>
          </a:p>
        </p:txBody>
      </p:sp>
      <p:pic>
        <p:nvPicPr>
          <p:cNvPr id="1026" name="Picture 2">
            <a:extLst>
              <a:ext uri="{FF2B5EF4-FFF2-40B4-BE49-F238E27FC236}">
                <a16:creationId xmlns:a16="http://schemas.microsoft.com/office/drawing/2014/main" id="{AC014E25-BC9B-A42A-13FE-45E86F42D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056" y="1088571"/>
            <a:ext cx="3686175" cy="2457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EB9140B-D5D0-5A90-3404-EE5D5B033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056" y="3546021"/>
            <a:ext cx="4848225" cy="27291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5122100-0580-FC15-A0F5-B9EA343EF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211" y="1072824"/>
            <a:ext cx="4424789" cy="2488944"/>
          </a:xfrm>
          <a:prstGeom prst="rect">
            <a:avLst/>
          </a:prstGeom>
          <a:noFill/>
          <a:extLst>
            <a:ext uri="{909E8E84-426E-40DD-AFC4-6F175D3DCCD1}">
              <a14:hiddenFill xmlns:a14="http://schemas.microsoft.com/office/drawing/2010/main">
                <a:solidFill>
                  <a:srgbClr val="FFFFFF"/>
                </a:solidFill>
              </a14:hiddenFill>
            </a:ext>
          </a:extLst>
        </p:spPr>
      </p:pic>
      <p:sp>
        <p:nvSpPr>
          <p:cNvPr id="6" name="Kotak Teks 5">
            <a:extLst>
              <a:ext uri="{FF2B5EF4-FFF2-40B4-BE49-F238E27FC236}">
                <a16:creationId xmlns:a16="http://schemas.microsoft.com/office/drawing/2014/main" id="{810C568E-9342-D299-0E48-5392FC459606}"/>
              </a:ext>
            </a:extLst>
          </p:cNvPr>
          <p:cNvSpPr txBox="1"/>
          <p:nvPr/>
        </p:nvSpPr>
        <p:spPr>
          <a:xfrm>
            <a:off x="8017565" y="3185885"/>
            <a:ext cx="184731" cy="369332"/>
          </a:xfrm>
          <a:prstGeom prst="rect">
            <a:avLst/>
          </a:prstGeom>
          <a:noFill/>
        </p:spPr>
        <p:txBody>
          <a:bodyPr wrap="none" rtlCol="0">
            <a:spAutoFit/>
          </a:bodyPr>
          <a:lstStyle/>
          <a:p>
            <a:endParaRPr lang="id-ID" dirty="0"/>
          </a:p>
        </p:txBody>
      </p:sp>
      <p:pic>
        <p:nvPicPr>
          <p:cNvPr id="1034" name="Picture 10">
            <a:extLst>
              <a:ext uri="{FF2B5EF4-FFF2-40B4-BE49-F238E27FC236}">
                <a16:creationId xmlns:a16="http://schemas.microsoft.com/office/drawing/2014/main" id="{EA683F1C-FF25-1DE9-D8AA-B72D97F03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4666" y="3546021"/>
            <a:ext cx="3747334" cy="269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518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A2F3CA4-14B2-4D15-95FC-3848396E423B}"/>
              </a:ext>
            </a:extLst>
          </p:cNvPr>
          <p:cNvSpPr>
            <a:spLocks noGrp="1"/>
          </p:cNvSpPr>
          <p:nvPr>
            <p:ph type="title"/>
          </p:nvPr>
        </p:nvSpPr>
        <p:spPr/>
        <p:txBody>
          <a:bodyPr>
            <a:normAutofit fontScale="90000"/>
          </a:bodyPr>
          <a:lstStyle/>
          <a:p>
            <a:pPr algn="ctr"/>
            <a:r>
              <a:rPr lang="en-AU" dirty="0">
                <a:solidFill>
                  <a:schemeClr val="bg1"/>
                </a:solidFill>
                <a:cs typeface="Georgia Pro Cond Black"/>
              </a:rPr>
              <a:t>What is Artificial Intelligence?</a:t>
            </a:r>
          </a:p>
        </p:txBody>
      </p:sp>
      <p:sp>
        <p:nvSpPr>
          <p:cNvPr id="5" name="Rectangle 4">
            <a:extLst>
              <a:ext uri="{FF2B5EF4-FFF2-40B4-BE49-F238E27FC236}">
                <a16:creationId xmlns:a16="http://schemas.microsoft.com/office/drawing/2014/main" id="{C33E6171-6922-4A98-B832-76ED91D65AD2}"/>
              </a:ext>
            </a:extLst>
          </p:cNvPr>
          <p:cNvSpPr/>
          <p:nvPr/>
        </p:nvSpPr>
        <p:spPr>
          <a:xfrm>
            <a:off x="3984171" y="3185886"/>
            <a:ext cx="22098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b="1" u="sng" dirty="0"/>
              <a:t>Input:</a:t>
            </a:r>
            <a:br>
              <a:rPr lang="en-NZ" sz="2000" dirty="0"/>
            </a:br>
            <a:r>
              <a:rPr lang="en-NZ" sz="2000" dirty="0"/>
              <a:t>Data</a:t>
            </a:r>
            <a:br>
              <a:rPr lang="en-NZ" sz="2000" dirty="0"/>
            </a:br>
            <a:r>
              <a:rPr lang="en-NZ" sz="2000" dirty="0"/>
              <a:t>Sensors</a:t>
            </a:r>
            <a:br>
              <a:rPr lang="en-NZ" sz="2000" dirty="0"/>
            </a:br>
            <a:r>
              <a:rPr lang="en-NZ" sz="2000" dirty="0"/>
              <a:t>Images</a:t>
            </a:r>
          </a:p>
        </p:txBody>
      </p:sp>
      <p:sp>
        <p:nvSpPr>
          <p:cNvPr id="6" name="Rectangle 5">
            <a:extLst>
              <a:ext uri="{FF2B5EF4-FFF2-40B4-BE49-F238E27FC236}">
                <a16:creationId xmlns:a16="http://schemas.microsoft.com/office/drawing/2014/main" id="{2E72F326-EF71-4310-BBFC-6706FA337636}"/>
              </a:ext>
            </a:extLst>
          </p:cNvPr>
          <p:cNvSpPr/>
          <p:nvPr/>
        </p:nvSpPr>
        <p:spPr>
          <a:xfrm>
            <a:off x="7222671" y="3185885"/>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dirty="0"/>
              <a:t>Artificial Intelligence</a:t>
            </a:r>
          </a:p>
        </p:txBody>
      </p:sp>
      <p:sp>
        <p:nvSpPr>
          <p:cNvPr id="7" name="Rectangle 6">
            <a:extLst>
              <a:ext uri="{FF2B5EF4-FFF2-40B4-BE49-F238E27FC236}">
                <a16:creationId xmlns:a16="http://schemas.microsoft.com/office/drawing/2014/main" id="{837360E8-6C79-4225-92D1-3B423EB65BDA}"/>
              </a:ext>
            </a:extLst>
          </p:cNvPr>
          <p:cNvSpPr/>
          <p:nvPr/>
        </p:nvSpPr>
        <p:spPr>
          <a:xfrm>
            <a:off x="10156371" y="3185885"/>
            <a:ext cx="19050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b="1" u="sng" dirty="0"/>
              <a:t>Output:</a:t>
            </a:r>
            <a:br>
              <a:rPr lang="en-NZ" sz="2000" dirty="0"/>
            </a:br>
            <a:r>
              <a:rPr lang="en-NZ" sz="2000" dirty="0"/>
              <a:t>Action</a:t>
            </a:r>
            <a:br>
              <a:rPr lang="en-NZ" sz="2000" dirty="0"/>
            </a:br>
            <a:r>
              <a:rPr lang="en-NZ" sz="2000" dirty="0"/>
              <a:t>Movement</a:t>
            </a:r>
            <a:br>
              <a:rPr lang="en-NZ" sz="2000" dirty="0"/>
            </a:br>
            <a:r>
              <a:rPr lang="en-NZ" sz="2000" dirty="0"/>
              <a:t>Text</a:t>
            </a:r>
          </a:p>
        </p:txBody>
      </p:sp>
      <p:cxnSp>
        <p:nvCxnSpPr>
          <p:cNvPr id="8" name="Straight Arrow Connector 7">
            <a:extLst>
              <a:ext uri="{FF2B5EF4-FFF2-40B4-BE49-F238E27FC236}">
                <a16:creationId xmlns:a16="http://schemas.microsoft.com/office/drawing/2014/main" id="{44E9B345-D589-4F7C-BE54-15CC97B85C0D}"/>
              </a:ext>
            </a:extLst>
          </p:cNvPr>
          <p:cNvCxnSpPr>
            <a:cxnSpLocks/>
            <a:stCxn id="5" idx="3"/>
            <a:endCxn id="6" idx="1"/>
          </p:cNvCxnSpPr>
          <p:nvPr/>
        </p:nvCxnSpPr>
        <p:spPr>
          <a:xfrm flipV="1">
            <a:off x="6193971" y="3833585"/>
            <a:ext cx="1028700"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9C33BD0-56F7-4FFB-ACF6-4A4A69AE88EE}"/>
              </a:ext>
            </a:extLst>
          </p:cNvPr>
          <p:cNvCxnSpPr>
            <a:cxnSpLocks/>
            <a:stCxn id="6" idx="3"/>
            <a:endCxn id="7" idx="1"/>
          </p:cNvCxnSpPr>
          <p:nvPr/>
        </p:nvCxnSpPr>
        <p:spPr>
          <a:xfrm>
            <a:off x="9127671" y="3833585"/>
            <a:ext cx="10287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7" name="Content Placeholder 16" descr="Images with solid fill">
            <a:extLst>
              <a:ext uri="{FF2B5EF4-FFF2-40B4-BE49-F238E27FC236}">
                <a16:creationId xmlns:a16="http://schemas.microsoft.com/office/drawing/2014/main" id="{8A187A76-04E9-469E-9994-47EB657D9768}"/>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1770" y="2089608"/>
            <a:ext cx="914400" cy="914400"/>
          </a:xfrm>
        </p:spPr>
      </p:pic>
      <p:pic>
        <p:nvPicPr>
          <p:cNvPr id="19" name="Graphic 18" descr="Bar chart with solid fill">
            <a:extLst>
              <a:ext uri="{FF2B5EF4-FFF2-40B4-BE49-F238E27FC236}">
                <a16:creationId xmlns:a16="http://schemas.microsoft.com/office/drawing/2014/main" id="{639F605E-A435-484A-A50C-120FB62FE2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68534" y="2089608"/>
            <a:ext cx="914400" cy="914400"/>
          </a:xfrm>
          <a:prstGeom prst="rect">
            <a:avLst/>
          </a:prstGeom>
        </p:spPr>
      </p:pic>
      <p:pic>
        <p:nvPicPr>
          <p:cNvPr id="21" name="Graphic 20" descr="Database outline">
            <a:extLst>
              <a:ext uri="{FF2B5EF4-FFF2-40B4-BE49-F238E27FC236}">
                <a16:creationId xmlns:a16="http://schemas.microsoft.com/office/drawing/2014/main" id="{88350EAA-7AE7-4D6C-A87B-EB9B524195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3143" y="2089608"/>
            <a:ext cx="914400" cy="914400"/>
          </a:xfrm>
          <a:prstGeom prst="rect">
            <a:avLst/>
          </a:prstGeom>
        </p:spPr>
      </p:pic>
      <p:pic>
        <p:nvPicPr>
          <p:cNvPr id="23" name="Graphic 22" descr="Artificial Intelligence with solid fill">
            <a:extLst>
              <a:ext uri="{FF2B5EF4-FFF2-40B4-BE49-F238E27FC236}">
                <a16:creationId xmlns:a16="http://schemas.microsoft.com/office/drawing/2014/main" id="{B252BEB6-EEF6-4ADC-A820-3340C127F2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30516" y="2089608"/>
            <a:ext cx="914400" cy="914400"/>
          </a:xfrm>
          <a:prstGeom prst="rect">
            <a:avLst/>
          </a:prstGeom>
        </p:spPr>
      </p:pic>
      <p:pic>
        <p:nvPicPr>
          <p:cNvPr id="25" name="Graphic 24" descr="Robot Hand with solid fill">
            <a:extLst>
              <a:ext uri="{FF2B5EF4-FFF2-40B4-BE49-F238E27FC236}">
                <a16:creationId xmlns:a16="http://schemas.microsoft.com/office/drawing/2014/main" id="{3A3BA19F-38D9-4E2C-81A8-3985F31824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06800" y="1939608"/>
            <a:ext cx="914400" cy="914400"/>
          </a:xfrm>
          <a:prstGeom prst="rect">
            <a:avLst/>
          </a:prstGeom>
        </p:spPr>
      </p:pic>
      <p:pic>
        <p:nvPicPr>
          <p:cNvPr id="27" name="Graphic 26" descr="Drawing Figure outline">
            <a:extLst>
              <a:ext uri="{FF2B5EF4-FFF2-40B4-BE49-F238E27FC236}">
                <a16:creationId xmlns:a16="http://schemas.microsoft.com/office/drawing/2014/main" id="{8CF9E99C-0A66-4BFA-8AD8-C6876DFECD6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32191" y="1939608"/>
            <a:ext cx="914400" cy="914400"/>
          </a:xfrm>
          <a:prstGeom prst="rect">
            <a:avLst/>
          </a:prstGeom>
        </p:spPr>
      </p:pic>
    </p:spTree>
    <p:extLst>
      <p:ext uri="{BB962C8B-B14F-4D97-AF65-F5344CB8AC3E}">
        <p14:creationId xmlns:p14="http://schemas.microsoft.com/office/powerpoint/2010/main" val="808700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6D7F520-DA86-4250-B739-3B41974614A4}"/>
              </a:ext>
            </a:extLst>
          </p:cNvPr>
          <p:cNvSpPr>
            <a:spLocks noGrp="1"/>
          </p:cNvSpPr>
          <p:nvPr>
            <p:ph type="title"/>
          </p:nvPr>
        </p:nvSpPr>
        <p:spPr/>
        <p:txBody>
          <a:bodyPr anchor="ctr">
            <a:normAutofit fontScale="90000"/>
          </a:bodyPr>
          <a:lstStyle/>
          <a:p>
            <a:r>
              <a:rPr lang="en-NZ"/>
              <a:t>Types of Artificial Intelligence</a:t>
            </a:r>
          </a:p>
        </p:txBody>
      </p:sp>
      <p:graphicFrame>
        <p:nvGraphicFramePr>
          <p:cNvPr id="6" name="Content Placeholder 2">
            <a:extLst>
              <a:ext uri="{FF2B5EF4-FFF2-40B4-BE49-F238E27FC236}">
                <a16:creationId xmlns:a16="http://schemas.microsoft.com/office/drawing/2014/main" id="{CF2DF4A3-F35C-C8B2-98B0-EB15EDFE2233}"/>
              </a:ext>
            </a:extLst>
          </p:cNvPr>
          <p:cNvGraphicFramePr>
            <a:graphicFrameLocks noGrp="1"/>
          </p:cNvGraphicFramePr>
          <p:nvPr>
            <p:ph idx="1"/>
            <p:extLst>
              <p:ext uri="{D42A27DB-BD31-4B8C-83A1-F6EECF244321}">
                <p14:modId xmlns:p14="http://schemas.microsoft.com/office/powerpoint/2010/main" val="41198276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8490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B2160-2F0E-482A-A6B5-5ED56D162A41}"/>
              </a:ext>
            </a:extLst>
          </p:cNvPr>
          <p:cNvSpPr>
            <a:spLocks noGrp="1"/>
          </p:cNvSpPr>
          <p:nvPr>
            <p:ph type="title"/>
          </p:nvPr>
        </p:nvSpPr>
        <p:spPr/>
        <p:txBody>
          <a:bodyPr>
            <a:normAutofit fontScale="90000"/>
          </a:bodyPr>
          <a:lstStyle/>
          <a:p>
            <a:pPr algn="ctr"/>
            <a:r>
              <a:rPr lang="en-NZ" sz="2400" dirty="0"/>
              <a:t>(some) </a:t>
            </a:r>
            <a:r>
              <a:rPr lang="en-NZ" dirty="0"/>
              <a:t>Subsets of Artificial Intelligence</a:t>
            </a:r>
          </a:p>
        </p:txBody>
      </p:sp>
      <p:sp>
        <p:nvSpPr>
          <p:cNvPr id="4" name="Oval 3">
            <a:extLst>
              <a:ext uri="{FF2B5EF4-FFF2-40B4-BE49-F238E27FC236}">
                <a16:creationId xmlns:a16="http://schemas.microsoft.com/office/drawing/2014/main" id="{2F321F64-DF7E-48A0-8E16-22D2D7E9DF2C}"/>
              </a:ext>
            </a:extLst>
          </p:cNvPr>
          <p:cNvSpPr/>
          <p:nvPr/>
        </p:nvSpPr>
        <p:spPr>
          <a:xfrm>
            <a:off x="716095" y="2063606"/>
            <a:ext cx="3977089" cy="3866154"/>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err="1"/>
              <a:t>Artifical</a:t>
            </a:r>
            <a:endParaRPr lang="en-NZ" dirty="0"/>
          </a:p>
        </p:txBody>
      </p:sp>
      <p:sp>
        <p:nvSpPr>
          <p:cNvPr id="5" name="Oval 4">
            <a:extLst>
              <a:ext uri="{FF2B5EF4-FFF2-40B4-BE49-F238E27FC236}">
                <a16:creationId xmlns:a16="http://schemas.microsoft.com/office/drawing/2014/main" id="{16A9B61F-3D62-44A0-9D35-9D1109CC2FB6}"/>
              </a:ext>
            </a:extLst>
          </p:cNvPr>
          <p:cNvSpPr/>
          <p:nvPr/>
        </p:nvSpPr>
        <p:spPr>
          <a:xfrm>
            <a:off x="1631412" y="3231393"/>
            <a:ext cx="2146453" cy="2598144"/>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Oval 5">
            <a:extLst>
              <a:ext uri="{FF2B5EF4-FFF2-40B4-BE49-F238E27FC236}">
                <a16:creationId xmlns:a16="http://schemas.microsoft.com/office/drawing/2014/main" id="{F0C95202-0AA1-423F-9AC6-E69F8EA3EFE4}"/>
              </a:ext>
            </a:extLst>
          </p:cNvPr>
          <p:cNvSpPr/>
          <p:nvPr/>
        </p:nvSpPr>
        <p:spPr>
          <a:xfrm>
            <a:off x="2100087" y="4355117"/>
            <a:ext cx="1209101" cy="12853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TextBox 6">
            <a:extLst>
              <a:ext uri="{FF2B5EF4-FFF2-40B4-BE49-F238E27FC236}">
                <a16:creationId xmlns:a16="http://schemas.microsoft.com/office/drawing/2014/main" id="{9FBCC964-7088-444E-93D2-B0C54787CFD2}"/>
              </a:ext>
            </a:extLst>
          </p:cNvPr>
          <p:cNvSpPr txBox="1"/>
          <p:nvPr/>
        </p:nvSpPr>
        <p:spPr>
          <a:xfrm>
            <a:off x="1399138" y="2512238"/>
            <a:ext cx="2610997" cy="400110"/>
          </a:xfrm>
          <a:prstGeom prst="rect">
            <a:avLst/>
          </a:prstGeom>
          <a:noFill/>
        </p:spPr>
        <p:txBody>
          <a:bodyPr wrap="square" rtlCol="0">
            <a:spAutoFit/>
          </a:bodyPr>
          <a:lstStyle/>
          <a:p>
            <a:pPr algn="ctr"/>
            <a:r>
              <a:rPr lang="en-NZ" sz="2000" b="1" dirty="0"/>
              <a:t>Artificial Intelligence</a:t>
            </a:r>
          </a:p>
        </p:txBody>
      </p:sp>
      <p:sp>
        <p:nvSpPr>
          <p:cNvPr id="8" name="TextBox 7">
            <a:extLst>
              <a:ext uri="{FF2B5EF4-FFF2-40B4-BE49-F238E27FC236}">
                <a16:creationId xmlns:a16="http://schemas.microsoft.com/office/drawing/2014/main" id="{0F843B10-DBEE-4DDC-B60B-32BFFE3B5F86}"/>
              </a:ext>
            </a:extLst>
          </p:cNvPr>
          <p:cNvSpPr txBox="1"/>
          <p:nvPr/>
        </p:nvSpPr>
        <p:spPr>
          <a:xfrm>
            <a:off x="1708334" y="3845926"/>
            <a:ext cx="2015295" cy="338554"/>
          </a:xfrm>
          <a:prstGeom prst="rect">
            <a:avLst/>
          </a:prstGeom>
          <a:noFill/>
        </p:spPr>
        <p:txBody>
          <a:bodyPr wrap="none" rtlCol="0">
            <a:spAutoFit/>
          </a:bodyPr>
          <a:lstStyle/>
          <a:p>
            <a:pPr algn="ctr"/>
            <a:r>
              <a:rPr lang="en-NZ" sz="1600" b="1" dirty="0">
                <a:solidFill>
                  <a:schemeClr val="bg1"/>
                </a:solidFill>
              </a:rPr>
              <a:t>Machine Learning</a:t>
            </a:r>
          </a:p>
        </p:txBody>
      </p:sp>
      <p:sp>
        <p:nvSpPr>
          <p:cNvPr id="9" name="TextBox 8">
            <a:extLst>
              <a:ext uri="{FF2B5EF4-FFF2-40B4-BE49-F238E27FC236}">
                <a16:creationId xmlns:a16="http://schemas.microsoft.com/office/drawing/2014/main" id="{CCEE96B8-7114-4C9A-882F-166A73A3EFA1}"/>
              </a:ext>
            </a:extLst>
          </p:cNvPr>
          <p:cNvSpPr txBox="1"/>
          <p:nvPr/>
        </p:nvSpPr>
        <p:spPr>
          <a:xfrm>
            <a:off x="2100087" y="4738952"/>
            <a:ext cx="1209101" cy="646331"/>
          </a:xfrm>
          <a:prstGeom prst="rect">
            <a:avLst/>
          </a:prstGeom>
          <a:noFill/>
        </p:spPr>
        <p:txBody>
          <a:bodyPr wrap="square" rtlCol="0">
            <a:spAutoFit/>
          </a:bodyPr>
          <a:lstStyle/>
          <a:p>
            <a:pPr algn="ctr"/>
            <a:r>
              <a:rPr lang="en-NZ" sz="1800" b="1" dirty="0">
                <a:solidFill>
                  <a:schemeClr val="bg1"/>
                </a:solidFill>
              </a:rPr>
              <a:t>Deep Learning</a:t>
            </a:r>
          </a:p>
        </p:txBody>
      </p:sp>
      <p:sp>
        <p:nvSpPr>
          <p:cNvPr id="10" name="Rectangle 9">
            <a:extLst>
              <a:ext uri="{FF2B5EF4-FFF2-40B4-BE49-F238E27FC236}">
                <a16:creationId xmlns:a16="http://schemas.microsoft.com/office/drawing/2014/main" id="{ED3DF785-37C7-4392-89DF-480E5365D86D}"/>
              </a:ext>
            </a:extLst>
          </p:cNvPr>
          <p:cNvSpPr/>
          <p:nvPr/>
        </p:nvSpPr>
        <p:spPr>
          <a:xfrm>
            <a:off x="5388823" y="3547698"/>
            <a:ext cx="2710149" cy="989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t>Machine Learning </a:t>
            </a:r>
            <a:br>
              <a:rPr lang="en-NZ" sz="2000" dirty="0"/>
            </a:br>
            <a:r>
              <a:rPr lang="en-NZ" sz="2000" dirty="0"/>
              <a:t>is a subset of </a:t>
            </a:r>
            <a:br>
              <a:rPr lang="en-NZ" sz="2000" dirty="0"/>
            </a:br>
            <a:r>
              <a:rPr lang="en-NZ" sz="2000" dirty="0"/>
              <a:t>Artificial Intelligence</a:t>
            </a:r>
          </a:p>
        </p:txBody>
      </p:sp>
      <p:sp>
        <p:nvSpPr>
          <p:cNvPr id="11" name="Rectangle 10">
            <a:extLst>
              <a:ext uri="{FF2B5EF4-FFF2-40B4-BE49-F238E27FC236}">
                <a16:creationId xmlns:a16="http://schemas.microsoft.com/office/drawing/2014/main" id="{FBF94380-F93D-40DE-BABA-664FF4A6D92F}"/>
              </a:ext>
            </a:extLst>
          </p:cNvPr>
          <p:cNvSpPr/>
          <p:nvPr/>
        </p:nvSpPr>
        <p:spPr>
          <a:xfrm>
            <a:off x="5388823" y="4730099"/>
            <a:ext cx="2710149" cy="1033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t>Deep Learning </a:t>
            </a:r>
          </a:p>
          <a:p>
            <a:pPr algn="ctr"/>
            <a:r>
              <a:rPr lang="en-NZ" sz="2000" dirty="0"/>
              <a:t>is a subset of</a:t>
            </a:r>
          </a:p>
          <a:p>
            <a:pPr algn="ctr"/>
            <a:r>
              <a:rPr lang="en-NZ" sz="2000" dirty="0"/>
              <a:t>Machine Learning</a:t>
            </a:r>
          </a:p>
        </p:txBody>
      </p:sp>
      <p:sp>
        <p:nvSpPr>
          <p:cNvPr id="12" name="Rectangle 11">
            <a:extLst>
              <a:ext uri="{FF2B5EF4-FFF2-40B4-BE49-F238E27FC236}">
                <a16:creationId xmlns:a16="http://schemas.microsoft.com/office/drawing/2014/main" id="{2FAFA644-8AAE-466A-8766-5ED3C310FBDC}"/>
              </a:ext>
            </a:extLst>
          </p:cNvPr>
          <p:cNvSpPr/>
          <p:nvPr/>
        </p:nvSpPr>
        <p:spPr>
          <a:xfrm>
            <a:off x="8602883" y="4730099"/>
            <a:ext cx="2961704" cy="100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600" dirty="0"/>
              <a:t>Deep Learning uses neural networks to simulate human like decision making</a:t>
            </a:r>
          </a:p>
        </p:txBody>
      </p:sp>
      <p:cxnSp>
        <p:nvCxnSpPr>
          <p:cNvPr id="13" name="Straight Arrow Connector 12">
            <a:extLst>
              <a:ext uri="{FF2B5EF4-FFF2-40B4-BE49-F238E27FC236}">
                <a16:creationId xmlns:a16="http://schemas.microsoft.com/office/drawing/2014/main" id="{8331F75A-1F3E-4E6C-98E4-1DDC4B614C99}"/>
              </a:ext>
            </a:extLst>
          </p:cNvPr>
          <p:cNvCxnSpPr>
            <a:cxnSpLocks/>
            <a:stCxn id="10" idx="1"/>
          </p:cNvCxnSpPr>
          <p:nvPr/>
        </p:nvCxnSpPr>
        <p:spPr>
          <a:xfrm flipH="1">
            <a:off x="3777865" y="4042577"/>
            <a:ext cx="1610958"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2DCE117-01F5-4462-A5F8-458FB871136F}"/>
              </a:ext>
            </a:extLst>
          </p:cNvPr>
          <p:cNvCxnSpPr>
            <a:cxnSpLocks/>
            <a:stCxn id="11" idx="1"/>
          </p:cNvCxnSpPr>
          <p:nvPr/>
        </p:nvCxnSpPr>
        <p:spPr>
          <a:xfrm flipH="1" flipV="1">
            <a:off x="3309188" y="5234981"/>
            <a:ext cx="2079635" cy="1169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Double Brace 14">
            <a:extLst>
              <a:ext uri="{FF2B5EF4-FFF2-40B4-BE49-F238E27FC236}">
                <a16:creationId xmlns:a16="http://schemas.microsoft.com/office/drawing/2014/main" id="{C9615283-6A21-4785-87DC-C75016C50FCC}"/>
              </a:ext>
            </a:extLst>
          </p:cNvPr>
          <p:cNvSpPr/>
          <p:nvPr/>
        </p:nvSpPr>
        <p:spPr>
          <a:xfrm>
            <a:off x="8328752" y="4694237"/>
            <a:ext cx="3493723" cy="1045625"/>
          </a:xfrm>
          <a:prstGeom prst="bracePair">
            <a:avLst>
              <a:gd name="adj" fmla="val 1075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Tree>
    <p:extLst>
      <p:ext uri="{BB962C8B-B14F-4D97-AF65-F5344CB8AC3E}">
        <p14:creationId xmlns:p14="http://schemas.microsoft.com/office/powerpoint/2010/main" val="1543858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6744B-C809-46C4-A387-DDCC2190F6F9}"/>
              </a:ext>
            </a:extLst>
          </p:cNvPr>
          <p:cNvSpPr>
            <a:spLocks noGrp="1"/>
          </p:cNvSpPr>
          <p:nvPr>
            <p:ph type="title"/>
          </p:nvPr>
        </p:nvSpPr>
        <p:spPr/>
        <p:txBody>
          <a:bodyPr>
            <a:normAutofit fontScale="90000"/>
          </a:bodyPr>
          <a:lstStyle/>
          <a:p>
            <a:r>
              <a:rPr lang="en-US" dirty="0">
                <a:solidFill>
                  <a:schemeClr val="bg1"/>
                </a:solidFill>
              </a:rPr>
              <a:t>What’s Machine Learning?</a:t>
            </a:r>
            <a:endParaRPr lang="id-ID" dirty="0">
              <a:solidFill>
                <a:schemeClr val="bg1"/>
              </a:solidFill>
            </a:endParaRPr>
          </a:p>
        </p:txBody>
      </p:sp>
      <p:sp>
        <p:nvSpPr>
          <p:cNvPr id="5" name="Content Placeholder 4">
            <a:extLst>
              <a:ext uri="{FF2B5EF4-FFF2-40B4-BE49-F238E27FC236}">
                <a16:creationId xmlns:a16="http://schemas.microsoft.com/office/drawing/2014/main" id="{88D20928-F25C-4319-8D5E-856A49DB80B6}"/>
              </a:ext>
            </a:extLst>
          </p:cNvPr>
          <p:cNvSpPr>
            <a:spLocks noGrp="1"/>
          </p:cNvSpPr>
          <p:nvPr>
            <p:ph idx="1"/>
          </p:nvPr>
        </p:nvSpPr>
        <p:spPr/>
        <p:txBody>
          <a:bodyPr>
            <a:normAutofit/>
          </a:bodyPr>
          <a:lstStyle/>
          <a:p>
            <a:r>
              <a:rPr lang="en-ID" dirty="0"/>
              <a:t>Machine learning is about extracting knowledge from data</a:t>
            </a:r>
          </a:p>
          <a:p>
            <a:r>
              <a:rPr lang="en-ID" dirty="0"/>
              <a:t>a research field at the intersection of statistics, artificial intelligence, and computer science </a:t>
            </a:r>
          </a:p>
          <a:p>
            <a:r>
              <a:rPr lang="en-ID" dirty="0"/>
              <a:t>also known as predictive analytics or statistical learning</a:t>
            </a:r>
          </a:p>
        </p:txBody>
      </p:sp>
    </p:spTree>
    <p:extLst>
      <p:ext uri="{BB962C8B-B14F-4D97-AF65-F5344CB8AC3E}">
        <p14:creationId xmlns:p14="http://schemas.microsoft.com/office/powerpoint/2010/main" val="3321304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FBD6-8FE6-4B45-AE91-415CBA4B9D8E}"/>
              </a:ext>
            </a:extLst>
          </p:cNvPr>
          <p:cNvSpPr>
            <a:spLocks noGrp="1"/>
          </p:cNvSpPr>
          <p:nvPr>
            <p:ph type="title"/>
          </p:nvPr>
        </p:nvSpPr>
        <p:spPr/>
        <p:txBody>
          <a:bodyPr>
            <a:normAutofit fontScale="90000"/>
          </a:bodyPr>
          <a:lstStyle/>
          <a:p>
            <a:pPr algn="ctr"/>
            <a:r>
              <a:rPr lang="en-NZ" dirty="0"/>
              <a:t>What is Machine Learning</a:t>
            </a:r>
          </a:p>
        </p:txBody>
      </p:sp>
      <p:sp>
        <p:nvSpPr>
          <p:cNvPr id="3" name="Content Placeholder 2">
            <a:extLst>
              <a:ext uri="{FF2B5EF4-FFF2-40B4-BE49-F238E27FC236}">
                <a16:creationId xmlns:a16="http://schemas.microsoft.com/office/drawing/2014/main" id="{B5796675-DF93-4BB1-93D2-95079010174F}"/>
              </a:ext>
            </a:extLst>
          </p:cNvPr>
          <p:cNvSpPr>
            <a:spLocks noGrp="1"/>
          </p:cNvSpPr>
          <p:nvPr>
            <p:ph idx="1"/>
          </p:nvPr>
        </p:nvSpPr>
        <p:spPr/>
        <p:txBody>
          <a:bodyPr/>
          <a:lstStyle/>
          <a:p>
            <a:r>
              <a:rPr lang="en-NZ" sz="2800" dirty="0"/>
              <a:t>Type of Artificial Intelligence that provides computers with the ability to </a:t>
            </a:r>
            <a:r>
              <a:rPr lang="en-NZ" sz="2800" b="1" dirty="0"/>
              <a:t>learn without being explicitly programmed</a:t>
            </a:r>
          </a:p>
          <a:p>
            <a:r>
              <a:rPr lang="en-NZ" sz="2800" b="1" dirty="0"/>
              <a:t>Various techniques</a:t>
            </a:r>
            <a:r>
              <a:rPr lang="en-NZ" sz="2800" dirty="0"/>
              <a:t> can be used to for it learn make predictions based on data</a:t>
            </a:r>
            <a:endParaRPr lang="en-NZ" sz="2800" b="1" dirty="0"/>
          </a:p>
        </p:txBody>
      </p:sp>
      <p:grpSp>
        <p:nvGrpSpPr>
          <p:cNvPr id="16" name="Group 15">
            <a:extLst>
              <a:ext uri="{FF2B5EF4-FFF2-40B4-BE49-F238E27FC236}">
                <a16:creationId xmlns:a16="http://schemas.microsoft.com/office/drawing/2014/main" id="{8E291D8C-7AA5-51AF-253D-63AB44708F69}"/>
              </a:ext>
            </a:extLst>
          </p:cNvPr>
          <p:cNvGrpSpPr/>
          <p:nvPr/>
        </p:nvGrpSpPr>
        <p:grpSpPr>
          <a:xfrm>
            <a:off x="1083076" y="3731400"/>
            <a:ext cx="10333607" cy="2610749"/>
            <a:chOff x="1083076" y="3731400"/>
            <a:chExt cx="10333607" cy="2610749"/>
          </a:xfrm>
        </p:grpSpPr>
        <p:sp>
          <p:nvSpPr>
            <p:cNvPr id="4" name="Rectangle 3">
              <a:extLst>
                <a:ext uri="{FF2B5EF4-FFF2-40B4-BE49-F238E27FC236}">
                  <a16:creationId xmlns:a16="http://schemas.microsoft.com/office/drawing/2014/main" id="{00AE6124-1A58-46B1-AE25-66EFFBC5B9D6}"/>
                </a:ext>
              </a:extLst>
            </p:cNvPr>
            <p:cNvSpPr/>
            <p:nvPr/>
          </p:nvSpPr>
          <p:spPr>
            <a:xfrm>
              <a:off x="1278384" y="3731400"/>
              <a:ext cx="1917577" cy="843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800" dirty="0"/>
                <a:t>Training Data</a:t>
              </a:r>
            </a:p>
          </p:txBody>
        </p:sp>
        <p:sp>
          <p:nvSpPr>
            <p:cNvPr id="5" name="Rectangle 4">
              <a:extLst>
                <a:ext uri="{FF2B5EF4-FFF2-40B4-BE49-F238E27FC236}">
                  <a16:creationId xmlns:a16="http://schemas.microsoft.com/office/drawing/2014/main" id="{8E44CD25-9F50-40A5-B2AB-1FA8508736A3}"/>
                </a:ext>
              </a:extLst>
            </p:cNvPr>
            <p:cNvSpPr/>
            <p:nvPr/>
          </p:nvSpPr>
          <p:spPr>
            <a:xfrm>
              <a:off x="4910830" y="3742326"/>
              <a:ext cx="2076824" cy="843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dirty="0"/>
                <a:t>Machine Learning Algorithm</a:t>
              </a:r>
            </a:p>
          </p:txBody>
        </p:sp>
        <p:sp>
          <p:nvSpPr>
            <p:cNvPr id="6" name="Rectangle 5">
              <a:extLst>
                <a:ext uri="{FF2B5EF4-FFF2-40B4-BE49-F238E27FC236}">
                  <a16:creationId xmlns:a16="http://schemas.microsoft.com/office/drawing/2014/main" id="{EBD8EA06-9F0A-44A4-9DBB-02806464F267}"/>
                </a:ext>
              </a:extLst>
            </p:cNvPr>
            <p:cNvSpPr/>
            <p:nvPr/>
          </p:nvSpPr>
          <p:spPr>
            <a:xfrm>
              <a:off x="4910830" y="5498771"/>
              <a:ext cx="2076824" cy="843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dirty="0"/>
                <a:t>Trained Model</a:t>
              </a:r>
            </a:p>
          </p:txBody>
        </p:sp>
        <p:sp>
          <p:nvSpPr>
            <p:cNvPr id="7" name="Rectangle 6">
              <a:extLst>
                <a:ext uri="{FF2B5EF4-FFF2-40B4-BE49-F238E27FC236}">
                  <a16:creationId xmlns:a16="http://schemas.microsoft.com/office/drawing/2014/main" id="{413B0AB3-A825-4F81-B20C-E27B6789C012}"/>
                </a:ext>
              </a:extLst>
            </p:cNvPr>
            <p:cNvSpPr/>
            <p:nvPr/>
          </p:nvSpPr>
          <p:spPr>
            <a:xfrm>
              <a:off x="1278383" y="5498771"/>
              <a:ext cx="1917577" cy="843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dirty="0"/>
                <a:t>“Live” Data</a:t>
              </a:r>
            </a:p>
          </p:txBody>
        </p:sp>
        <p:sp>
          <p:nvSpPr>
            <p:cNvPr id="8" name="Rectangle 7">
              <a:extLst>
                <a:ext uri="{FF2B5EF4-FFF2-40B4-BE49-F238E27FC236}">
                  <a16:creationId xmlns:a16="http://schemas.microsoft.com/office/drawing/2014/main" id="{0444D135-B574-4CE8-AA9A-2FBEE9B6DFD7}"/>
                </a:ext>
              </a:extLst>
            </p:cNvPr>
            <p:cNvSpPr/>
            <p:nvPr/>
          </p:nvSpPr>
          <p:spPr>
            <a:xfrm>
              <a:off x="9163234" y="5498771"/>
              <a:ext cx="1917577" cy="843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800" dirty="0"/>
                <a:t>Prediction</a:t>
              </a:r>
            </a:p>
          </p:txBody>
        </p:sp>
        <p:cxnSp>
          <p:nvCxnSpPr>
            <p:cNvPr id="9" name="Straight Arrow Connector 8">
              <a:extLst>
                <a:ext uri="{FF2B5EF4-FFF2-40B4-BE49-F238E27FC236}">
                  <a16:creationId xmlns:a16="http://schemas.microsoft.com/office/drawing/2014/main" id="{B5FDD1D3-FBF7-4237-897A-622AC6304202}"/>
                </a:ext>
              </a:extLst>
            </p:cNvPr>
            <p:cNvCxnSpPr>
              <a:cxnSpLocks/>
              <a:stCxn id="4" idx="3"/>
              <a:endCxn id="5" idx="1"/>
            </p:cNvCxnSpPr>
            <p:nvPr/>
          </p:nvCxnSpPr>
          <p:spPr>
            <a:xfrm>
              <a:off x="3195961" y="4153089"/>
              <a:ext cx="1714869" cy="10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0D27756-8333-4D97-A9F6-0281A3E5B9DD}"/>
                </a:ext>
              </a:extLst>
            </p:cNvPr>
            <p:cNvCxnSpPr/>
            <p:nvPr/>
          </p:nvCxnSpPr>
          <p:spPr>
            <a:xfrm>
              <a:off x="3195960" y="5935256"/>
              <a:ext cx="171486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50E092F-25D0-4319-A01E-33ECCEBBF9BB}"/>
                </a:ext>
              </a:extLst>
            </p:cNvPr>
            <p:cNvCxnSpPr>
              <a:cxnSpLocks/>
              <a:endCxn id="8" idx="1"/>
            </p:cNvCxnSpPr>
            <p:nvPr/>
          </p:nvCxnSpPr>
          <p:spPr>
            <a:xfrm flipV="1">
              <a:off x="6828407" y="5920460"/>
              <a:ext cx="2334827" cy="118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4BD4F0-C8A0-4BBC-A23A-AA5ABBDC93FB}"/>
                </a:ext>
              </a:extLst>
            </p:cNvPr>
            <p:cNvCxnSpPr>
              <a:cxnSpLocks/>
              <a:stCxn id="5" idx="2"/>
              <a:endCxn id="6" idx="0"/>
            </p:cNvCxnSpPr>
            <p:nvPr/>
          </p:nvCxnSpPr>
          <p:spPr>
            <a:xfrm>
              <a:off x="5949242" y="4585704"/>
              <a:ext cx="0" cy="9130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EF36D3-6EA9-4574-AF02-2419BA40B505}"/>
                </a:ext>
              </a:extLst>
            </p:cNvPr>
            <p:cNvCxnSpPr/>
            <p:nvPr/>
          </p:nvCxnSpPr>
          <p:spPr>
            <a:xfrm>
              <a:off x="1083076" y="5004311"/>
              <a:ext cx="1033360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372FBD9-3EBE-42ED-BFF3-C6D2A83A6E89}"/>
                </a:ext>
              </a:extLst>
            </p:cNvPr>
            <p:cNvSpPr txBox="1"/>
            <p:nvPr/>
          </p:nvSpPr>
          <p:spPr>
            <a:xfrm>
              <a:off x="1617216" y="4501979"/>
              <a:ext cx="1617559" cy="584775"/>
            </a:xfrm>
            <a:prstGeom prst="rect">
              <a:avLst/>
            </a:prstGeom>
            <a:noFill/>
          </p:spPr>
          <p:txBody>
            <a:bodyPr wrap="none" rtlCol="0">
              <a:spAutoFit/>
            </a:bodyPr>
            <a:lstStyle/>
            <a:p>
              <a:r>
                <a:rPr lang="en-NZ" sz="3200" dirty="0"/>
                <a:t>Training</a:t>
              </a:r>
            </a:p>
          </p:txBody>
        </p:sp>
        <p:sp>
          <p:nvSpPr>
            <p:cNvPr id="15" name="TextBox 14">
              <a:extLst>
                <a:ext uri="{FF2B5EF4-FFF2-40B4-BE49-F238E27FC236}">
                  <a16:creationId xmlns:a16="http://schemas.microsoft.com/office/drawing/2014/main" id="{FCCD9D41-5AD2-4242-AC34-7BDA16970A31}"/>
                </a:ext>
              </a:extLst>
            </p:cNvPr>
            <p:cNvSpPr txBox="1"/>
            <p:nvPr/>
          </p:nvSpPr>
          <p:spPr>
            <a:xfrm>
              <a:off x="1617216" y="5010474"/>
              <a:ext cx="1968424" cy="584775"/>
            </a:xfrm>
            <a:prstGeom prst="rect">
              <a:avLst/>
            </a:prstGeom>
            <a:noFill/>
          </p:spPr>
          <p:txBody>
            <a:bodyPr wrap="none" rtlCol="0">
              <a:spAutoFit/>
            </a:bodyPr>
            <a:lstStyle/>
            <a:p>
              <a:r>
                <a:rPr lang="en-NZ" sz="3200" dirty="0"/>
                <a:t>Prediction</a:t>
              </a:r>
              <a:endParaRPr lang="en-NZ" dirty="0"/>
            </a:p>
          </p:txBody>
        </p:sp>
      </p:grpSp>
    </p:spTree>
    <p:extLst>
      <p:ext uri="{BB962C8B-B14F-4D97-AF65-F5344CB8AC3E}">
        <p14:creationId xmlns:p14="http://schemas.microsoft.com/office/powerpoint/2010/main" val="3831611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21AC45C-4AEF-4FD3-AFDF-88F5A829E2B8}" vid="{6659B132-E0EC-4A97-8BBA-FDDF77D390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698F57233D7141BE414A639F96E56A" ma:contentTypeVersion="4" ma:contentTypeDescription="Create a new document." ma:contentTypeScope="" ma:versionID="8ca9f6441793894c85ce24cda4c0e72a">
  <xsd:schema xmlns:xsd="http://www.w3.org/2001/XMLSchema" xmlns:xs="http://www.w3.org/2001/XMLSchema" xmlns:p="http://schemas.microsoft.com/office/2006/metadata/properties" xmlns:ns2="c949d0e8-2d88-4670-a37f-f054fee50e7d" targetNamespace="http://schemas.microsoft.com/office/2006/metadata/properties" ma:root="true" ma:fieldsID="39dfa1a2d7b6cfc94f2fb0a5e4331d9a" ns2:_="">
    <xsd:import namespace="c949d0e8-2d88-4670-a37f-f054fee50e7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49d0e8-2d88-4670-a37f-f054fee50e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7A0F42-3D9E-4D60-A806-0913ED2EA2A0}">
  <ds:schemaRefs>
    <ds:schemaRef ds:uri="http://schemas.microsoft.com/sharepoint/v3/contenttype/forms"/>
  </ds:schemaRefs>
</ds:datastoreItem>
</file>

<file path=customXml/itemProps2.xml><?xml version="1.0" encoding="utf-8"?>
<ds:datastoreItem xmlns:ds="http://schemas.openxmlformats.org/officeDocument/2006/customXml" ds:itemID="{1C959837-834A-4165-8B44-B11FF55ED49F}">
  <ds:schemaRefs>
    <ds:schemaRef ds:uri="http://schemas.microsoft.com/office/2006/metadata/properties"/>
    <ds:schemaRef ds:uri="http://purl.org/dc/dcmitype/"/>
    <ds:schemaRef ds:uri="http://schemas.microsoft.com/office/infopath/2007/PartnerControls"/>
    <ds:schemaRef ds:uri="http://schemas.microsoft.com/office/2006/documentManagement/types"/>
    <ds:schemaRef ds:uri="http://www.w3.org/XML/1998/namespace"/>
    <ds:schemaRef ds:uri="http://purl.org/dc/elements/1.1/"/>
    <ds:schemaRef ds:uri="http://purl.org/dc/terms/"/>
    <ds:schemaRef ds:uri="c949d0e8-2d88-4670-a37f-f054fee50e7d"/>
    <ds:schemaRef ds:uri="http://schemas.openxmlformats.org/package/2006/metadata/core-properties"/>
  </ds:schemaRefs>
</ds:datastoreItem>
</file>

<file path=customXml/itemProps3.xml><?xml version="1.0" encoding="utf-8"?>
<ds:datastoreItem xmlns:ds="http://schemas.openxmlformats.org/officeDocument/2006/customXml" ds:itemID="{03764E8D-5A66-4F7B-AC31-9A6F59050B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49d0e8-2d88-4670-a37f-f054fee50e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UAJY_Versi_Foto_Putih</Template>
  <TotalTime>2107</TotalTime>
  <Words>2125</Words>
  <Application>Microsoft Office PowerPoint</Application>
  <PresentationFormat>Widescreen</PresentationFormat>
  <Paragraphs>163</Paragraphs>
  <Slides>36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Eras UAJY</vt:lpstr>
      <vt:lpstr>Georgia Pro Cond Black</vt:lpstr>
      <vt:lpstr>Museo Slab 500</vt:lpstr>
      <vt:lpstr>Roboto</vt:lpstr>
      <vt:lpstr>Office Theme</vt:lpstr>
      <vt:lpstr>Pembelajaran Mesin dan Pembelajaran Mendalam #1 Introduction to Machine Learning</vt:lpstr>
      <vt:lpstr>Overview</vt:lpstr>
      <vt:lpstr>Introduction to Machine Learning</vt:lpstr>
      <vt:lpstr>What is Artificial Intelligence?</vt:lpstr>
      <vt:lpstr>What is Artificial Intelligence?</vt:lpstr>
      <vt:lpstr>Types of Artificial Intelligence</vt:lpstr>
      <vt:lpstr>(some) Subsets of Artificial Intelligence</vt:lpstr>
      <vt:lpstr>What’s Machine Learning?</vt:lpstr>
      <vt:lpstr>What is Machine Learning</vt:lpstr>
      <vt:lpstr>Why Machine Learning?</vt:lpstr>
      <vt:lpstr>Machine Learning Approaches</vt:lpstr>
      <vt:lpstr>Machine learning structure</vt:lpstr>
      <vt:lpstr>Machine learning structure</vt:lpstr>
      <vt:lpstr>Where is Machine Learning Applied?</vt:lpstr>
      <vt:lpstr>Choosing an algorithm</vt:lpstr>
      <vt:lpstr>Choosing an algorithm</vt:lpstr>
      <vt:lpstr>Data Representation</vt:lpstr>
      <vt:lpstr>Dataset</vt:lpstr>
      <vt:lpstr>Iris Dataset</vt:lpstr>
      <vt:lpstr>PowerPoint Presentation</vt:lpstr>
      <vt:lpstr>Data Representation</vt:lpstr>
      <vt:lpstr>k-Nearest Neighbors (a simple explanation)</vt:lpstr>
      <vt:lpstr>K-Nearest Neighbors</vt:lpstr>
      <vt:lpstr>KNN Illustration</vt:lpstr>
      <vt:lpstr>K-Nearest Neighbors</vt:lpstr>
      <vt:lpstr>K-Nearest Neighbors</vt:lpstr>
      <vt:lpstr>Generalization, Overfitting, dan Underfitting</vt:lpstr>
      <vt:lpstr>Generalization</vt:lpstr>
      <vt:lpstr>Overfitting &amp; Underfitting</vt:lpstr>
      <vt:lpstr>How ML models perform</vt:lpstr>
      <vt:lpstr>Generalization, Overfitting, &amp; Underfitting</vt:lpstr>
      <vt:lpstr>Underfitting &amp; Overfitting - Explained</vt:lpstr>
      <vt:lpstr>Machine and Learning?</vt:lpstr>
      <vt:lpstr>Please be careful</vt:lpstr>
      <vt:lpstr>Now, it’s improved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Aloysius Gonzaga Pradnya Sidhawara S.T. M.Eng.</dc:creator>
  <cp:lastModifiedBy>Aloysius Gonzaga Pradnya S., S.T., M.Eng.</cp:lastModifiedBy>
  <cp:revision>239</cp:revision>
  <dcterms:created xsi:type="dcterms:W3CDTF">2021-08-27T03:30:23Z</dcterms:created>
  <dcterms:modified xsi:type="dcterms:W3CDTF">2024-09-03T08:34:48Z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0x0101008F698F57233D7141BE414A639F96E56A</vt:lpwstr>
  </property>
</Properties>
</file>